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218.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234.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238.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231.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98.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240.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233.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888" r:id="rId4"/>
    <p:sldMasterId id="2147483889" r:id="rId5"/>
    <p:sldMasterId id="2147483890" r:id="rId6"/>
    <p:sldMasterId id="2147483891"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Lst>
  <p:sldSz cy="5143500" cx="9144000"/>
  <p:notesSz cx="6858000" cy="9144000"/>
  <p:embeddedFontLst>
    <p:embeddedFont>
      <p:font typeface="Playfair Display Medium"/>
      <p:regular r:id="rId18"/>
      <p:bold r:id="rId19"/>
      <p:italic r:id="rId20"/>
      <p:boldItalic r:id="rId21"/>
    </p:embeddedFont>
    <p:embeddedFont>
      <p:font typeface="Playfair Display"/>
      <p:regular r:id="rId22"/>
      <p:bold r:id="rId23"/>
      <p:italic r:id="rId24"/>
      <p:boldItalic r:id="rId25"/>
    </p:embeddedFont>
    <p:embeddedFont>
      <p:font typeface="Montserrat"/>
      <p:regular r:id="rId26"/>
      <p:bold r:id="rId27"/>
      <p:italic r:id="rId28"/>
      <p:boldItalic r:id="rId29"/>
    </p:embeddedFont>
    <p:embeddedFont>
      <p:font typeface="Montserrat Medium"/>
      <p:regular r:id="rId30"/>
      <p:bold r:id="rId31"/>
      <p:italic r:id="rId32"/>
      <p:boldItalic r:id="rId33"/>
    </p:embeddedFont>
    <p:embeddedFont>
      <p:font typeface="Quicksand"/>
      <p:regular r:id="rId34"/>
      <p:bold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811BE80-65E9-4AB3-AC8D-1C8B716D3DE3}">
  <a:tblStyle styleId="{6811BE80-65E9-4AB3-AC8D-1C8B716D3DE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font" Target="fonts/MontserratMedium-bold.fntdata"/><Relationship Id="rId30" Type="http://schemas.openxmlformats.org/officeDocument/2006/relationships/font" Target="fonts/MontserratMedium-regular.fntdata"/><Relationship Id="rId33" Type="http://schemas.openxmlformats.org/officeDocument/2006/relationships/font" Target="fonts/MontserratMedium-boldItalic.fntdata"/><Relationship Id="rId32" Type="http://schemas.openxmlformats.org/officeDocument/2006/relationships/font" Target="fonts/MontserratMedium-italic.fntdata"/><Relationship Id="rId35" Type="http://schemas.openxmlformats.org/officeDocument/2006/relationships/font" Target="fonts/Quicksand-bold.fntdata"/><Relationship Id="rId34" Type="http://schemas.openxmlformats.org/officeDocument/2006/relationships/font" Target="fonts/Quicksand-regular.fntdata"/><Relationship Id="rId20" Type="http://schemas.openxmlformats.org/officeDocument/2006/relationships/font" Target="fonts/PlayfairDisplayMedium-italic.fntdata"/><Relationship Id="rId22" Type="http://schemas.openxmlformats.org/officeDocument/2006/relationships/font" Target="fonts/PlayfairDisplay-regular.fntdata"/><Relationship Id="rId21" Type="http://schemas.openxmlformats.org/officeDocument/2006/relationships/font" Target="fonts/PlayfairDisplayMedium-boldItalic.fntdata"/><Relationship Id="rId24" Type="http://schemas.openxmlformats.org/officeDocument/2006/relationships/font" Target="fonts/PlayfairDisplay-italic.fntdata"/><Relationship Id="rId23" Type="http://schemas.openxmlformats.org/officeDocument/2006/relationships/font" Target="fonts/PlayfairDisplay-bold.fntdata"/><Relationship Id="rId26" Type="http://schemas.openxmlformats.org/officeDocument/2006/relationships/font" Target="fonts/Montserrat-regular.fntdata"/><Relationship Id="rId25" Type="http://schemas.openxmlformats.org/officeDocument/2006/relationships/font" Target="fonts/PlayfairDisplay-boldItalic.fntdata"/><Relationship Id="rId28" Type="http://schemas.openxmlformats.org/officeDocument/2006/relationships/font" Target="fonts/Montserrat-italic.fntdata"/><Relationship Id="rId27" Type="http://schemas.openxmlformats.org/officeDocument/2006/relationships/font" Target="fonts/Montserrat-bold.fntdata"/><Relationship Id="rId29" Type="http://schemas.openxmlformats.org/officeDocument/2006/relationships/font" Target="fonts/Montserrat-boldItalic.fntdata"/><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font" Target="fonts/PlayfairDisplayMedium-bold.fntdata"/><Relationship Id="rId18" Type="http://schemas.openxmlformats.org/officeDocument/2006/relationships/font" Target="fonts/PlayfairDisplayMedium-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29" name="Google Shape;172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5" name="Shape 1735"/>
        <p:cNvGrpSpPr/>
        <p:nvPr/>
      </p:nvGrpSpPr>
      <p:grpSpPr>
        <a:xfrm>
          <a:off x="0" y="0"/>
          <a:ext cx="0" cy="0"/>
          <a:chOff x="0" y="0"/>
          <a:chExt cx="0" cy="0"/>
        </a:xfrm>
      </p:grpSpPr>
      <p:sp>
        <p:nvSpPr>
          <p:cNvPr id="1736" name="Google Shape;1736;g5402930dac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7" name="Google Shape;1737;g5402930dac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3" name="Shape 1753"/>
        <p:cNvGrpSpPr/>
        <p:nvPr/>
      </p:nvGrpSpPr>
      <p:grpSpPr>
        <a:xfrm>
          <a:off x="0" y="0"/>
          <a:ext cx="0" cy="0"/>
          <a:chOff x="0" y="0"/>
          <a:chExt cx="0" cy="0"/>
        </a:xfrm>
      </p:grpSpPr>
      <p:sp>
        <p:nvSpPr>
          <p:cNvPr id="1754" name="Google Shape;1754;g116df5c0f9c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5" name="Google Shape;1755;g116df5c0f9c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4" name="Shape 1764"/>
        <p:cNvGrpSpPr/>
        <p:nvPr/>
      </p:nvGrpSpPr>
      <p:grpSpPr>
        <a:xfrm>
          <a:off x="0" y="0"/>
          <a:ext cx="0" cy="0"/>
          <a:chOff x="0" y="0"/>
          <a:chExt cx="0" cy="0"/>
        </a:xfrm>
      </p:grpSpPr>
      <p:sp>
        <p:nvSpPr>
          <p:cNvPr id="1765" name="Google Shape;1765;g21fc9763cd8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6" name="Google Shape;1766;g21fc9763cd8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2" name="Shape 1782"/>
        <p:cNvGrpSpPr/>
        <p:nvPr/>
      </p:nvGrpSpPr>
      <p:grpSpPr>
        <a:xfrm>
          <a:off x="0" y="0"/>
          <a:ext cx="0" cy="0"/>
          <a:chOff x="0" y="0"/>
          <a:chExt cx="0" cy="0"/>
        </a:xfrm>
      </p:grpSpPr>
      <p:sp>
        <p:nvSpPr>
          <p:cNvPr id="1783" name="Google Shape;1783;g21fc9763cd8_0_1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4" name="Google Shape;1784;g21fc9763cd8_0_1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g203c29b5b2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0" name="Google Shape;1790;g203c29b5b2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5" name="Shape 1795"/>
        <p:cNvGrpSpPr/>
        <p:nvPr/>
      </p:nvGrpSpPr>
      <p:grpSpPr>
        <a:xfrm>
          <a:off x="0" y="0"/>
          <a:ext cx="0" cy="0"/>
          <a:chOff x="0" y="0"/>
          <a:chExt cx="0" cy="0"/>
        </a:xfrm>
      </p:grpSpPr>
      <p:sp>
        <p:nvSpPr>
          <p:cNvPr id="1796" name="Google Shape;1796;g21fc9763cd8_0_2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7" name="Google Shape;1797;g21fc9763cd8_0_2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2" name="Shape 1862"/>
        <p:cNvGrpSpPr/>
        <p:nvPr/>
      </p:nvGrpSpPr>
      <p:grpSpPr>
        <a:xfrm>
          <a:off x="0" y="0"/>
          <a:ext cx="0" cy="0"/>
          <a:chOff x="0" y="0"/>
          <a:chExt cx="0" cy="0"/>
        </a:xfrm>
      </p:grpSpPr>
      <p:sp>
        <p:nvSpPr>
          <p:cNvPr id="1863" name="Google Shape;1863;g5402930da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4" name="Google Shape;1864;g5402930da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2" name="Shape 1872"/>
        <p:cNvGrpSpPr/>
        <p:nvPr/>
      </p:nvGrpSpPr>
      <p:grpSpPr>
        <a:xfrm>
          <a:off x="0" y="0"/>
          <a:ext cx="0" cy="0"/>
          <a:chOff x="0" y="0"/>
          <a:chExt cx="0" cy="0"/>
        </a:xfrm>
      </p:grpSpPr>
      <p:sp>
        <p:nvSpPr>
          <p:cNvPr id="1873" name="Google Shape;1873;g5402930da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4" name="Google Shape;1874;g5402930da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p:nvPr/>
        </p:nvSpPr>
        <p:spPr>
          <a:xfrm>
            <a:off x="-150" y="1124700"/>
            <a:ext cx="9144000" cy="28941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1171500" y="1516975"/>
            <a:ext cx="6801000" cy="1440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300"/>
              <a:buFont typeface="Playfair Display"/>
              <a:buNone/>
              <a:defRPr b="1" sz="4300">
                <a:solidFill>
                  <a:schemeClr val="lt1"/>
                </a:solidFill>
                <a:latin typeface="Playfair Display"/>
                <a:ea typeface="Playfair Display"/>
                <a:cs typeface="Playfair Display"/>
                <a:sym typeface="Playfair Display"/>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3" name="Google Shape;13;p2"/>
          <p:cNvSpPr txBox="1"/>
          <p:nvPr>
            <p:ph idx="1" type="subTitle"/>
          </p:nvPr>
        </p:nvSpPr>
        <p:spPr>
          <a:xfrm>
            <a:off x="1390650" y="2957225"/>
            <a:ext cx="63627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Font typeface="Montserrat Medium"/>
              <a:buNone/>
              <a:defRPr>
                <a:solidFill>
                  <a:schemeClr val="lt1"/>
                </a:solidFill>
                <a:latin typeface="Montserrat Medium"/>
                <a:ea typeface="Montserrat Medium"/>
                <a:cs typeface="Montserrat Medium"/>
                <a:sym typeface="Montserrat Medium"/>
              </a:defRPr>
            </a:lvl1pPr>
            <a:lvl2pPr lvl="1"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2pPr>
            <a:lvl3pPr lvl="2"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3pPr>
            <a:lvl4pPr lvl="3"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4pPr>
            <a:lvl5pPr lvl="4"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5pPr>
            <a:lvl6pPr lvl="5"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6pPr>
            <a:lvl7pPr lvl="6"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7pPr>
            <a:lvl8pPr lvl="7"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8pPr>
            <a:lvl9pPr lvl="8"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 name="Google Shape;15;p2"/>
          <p:cNvSpPr/>
          <p:nvPr/>
        </p:nvSpPr>
        <p:spPr>
          <a:xfrm rot="5400000">
            <a:off x="-667200" y="3755238"/>
            <a:ext cx="20553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rot="10800000">
            <a:off x="7092600" y="947875"/>
            <a:ext cx="20514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5" name="Shape 65"/>
        <p:cNvGrpSpPr/>
        <p:nvPr/>
      </p:nvGrpSpPr>
      <p:grpSpPr>
        <a:xfrm>
          <a:off x="0" y="0"/>
          <a:ext cx="0" cy="0"/>
          <a:chOff x="0" y="0"/>
          <a:chExt cx="0" cy="0"/>
        </a:xfrm>
      </p:grpSpPr>
      <p:sp>
        <p:nvSpPr>
          <p:cNvPr id="66" name="Google Shape;6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5"/>
              </a:buClr>
              <a:buSzPts val="20000"/>
              <a:buNone/>
              <a:defRPr sz="10700">
                <a:solidFill>
                  <a:schemeClr val="accent5"/>
                </a:solidFill>
              </a:defRPr>
            </a:lvl1pPr>
            <a:lvl2pPr lvl="1" algn="ctr">
              <a:spcBef>
                <a:spcPts val="0"/>
              </a:spcBef>
              <a:spcAft>
                <a:spcPts val="0"/>
              </a:spcAft>
              <a:buSzPts val="20000"/>
              <a:buNone/>
              <a:defRPr sz="20000"/>
            </a:lvl2pPr>
            <a:lvl3pPr lvl="2" algn="ctr">
              <a:spcBef>
                <a:spcPts val="0"/>
              </a:spcBef>
              <a:spcAft>
                <a:spcPts val="0"/>
              </a:spcAft>
              <a:buSzPts val="20000"/>
              <a:buNone/>
              <a:defRPr sz="20000"/>
            </a:lvl3pPr>
            <a:lvl4pPr lvl="3" algn="ctr">
              <a:spcBef>
                <a:spcPts val="0"/>
              </a:spcBef>
              <a:spcAft>
                <a:spcPts val="0"/>
              </a:spcAft>
              <a:buSzPts val="20000"/>
              <a:buNone/>
              <a:defRPr sz="20000"/>
            </a:lvl4pPr>
            <a:lvl5pPr lvl="4" algn="ctr">
              <a:spcBef>
                <a:spcPts val="0"/>
              </a:spcBef>
              <a:spcAft>
                <a:spcPts val="0"/>
              </a:spcAft>
              <a:buSzPts val="20000"/>
              <a:buNone/>
              <a:defRPr sz="20000"/>
            </a:lvl5pPr>
            <a:lvl6pPr lvl="5" algn="ctr">
              <a:spcBef>
                <a:spcPts val="0"/>
              </a:spcBef>
              <a:spcAft>
                <a:spcPts val="0"/>
              </a:spcAft>
              <a:buSzPts val="20000"/>
              <a:buNone/>
              <a:defRPr sz="20000"/>
            </a:lvl6pPr>
            <a:lvl7pPr lvl="6" algn="ctr">
              <a:spcBef>
                <a:spcPts val="0"/>
              </a:spcBef>
              <a:spcAft>
                <a:spcPts val="0"/>
              </a:spcAft>
              <a:buSzPts val="20000"/>
              <a:buNone/>
              <a:defRPr sz="20000"/>
            </a:lvl7pPr>
            <a:lvl8pPr lvl="7" algn="ctr">
              <a:spcBef>
                <a:spcPts val="0"/>
              </a:spcBef>
              <a:spcAft>
                <a:spcPts val="0"/>
              </a:spcAft>
              <a:buSzPts val="20000"/>
              <a:buNone/>
              <a:defRPr sz="20000"/>
            </a:lvl8pPr>
            <a:lvl9pPr lvl="8" algn="ctr">
              <a:spcBef>
                <a:spcPts val="0"/>
              </a:spcBef>
              <a:spcAft>
                <a:spcPts val="0"/>
              </a:spcAft>
              <a:buSzPts val="20000"/>
              <a:buNone/>
              <a:defRPr sz="20000"/>
            </a:lvl9pPr>
          </a:lstStyle>
          <a:p>
            <a:r>
              <a:t>xx%</a:t>
            </a:r>
          </a:p>
        </p:txBody>
      </p:sp>
      <p:sp>
        <p:nvSpPr>
          <p:cNvPr id="67" name="Google Shape;67;p11"/>
          <p:cNvSpPr txBox="1"/>
          <p:nvPr>
            <p:ph idx="1" type="body"/>
          </p:nvPr>
        </p:nvSpPr>
        <p:spPr>
          <a:xfrm>
            <a:off x="311700" y="3069625"/>
            <a:ext cx="8520600" cy="1300800"/>
          </a:xfrm>
          <a:prstGeom prst="rect">
            <a:avLst/>
          </a:prstGeom>
        </p:spPr>
        <p:txBody>
          <a:bodyPr anchorCtr="0" anchor="t" bIns="91425" lIns="91425" spcFirstLastPara="1" rIns="91425" wrap="square" tIns="91425">
            <a:noAutofit/>
          </a:bodyPr>
          <a:lstStyle>
            <a:lvl1pPr indent="-374650" lvl="0" marL="457200" algn="ctr">
              <a:spcBef>
                <a:spcPts val="0"/>
              </a:spcBef>
              <a:spcAft>
                <a:spcPts val="0"/>
              </a:spcAft>
              <a:buSzPts val="2300"/>
              <a:buChar char="●"/>
              <a:defRPr sz="2300"/>
            </a:lvl1pPr>
            <a:lvl2pPr indent="-349250" lvl="1" marL="914400" algn="ctr">
              <a:spcBef>
                <a:spcPts val="1600"/>
              </a:spcBef>
              <a:spcAft>
                <a:spcPts val="0"/>
              </a:spcAft>
              <a:buSzPts val="1900"/>
              <a:buChar char="○"/>
              <a:defRPr sz="1900"/>
            </a:lvl2pPr>
            <a:lvl3pPr indent="-349250" lvl="2" marL="1371600" algn="ctr">
              <a:spcBef>
                <a:spcPts val="1600"/>
              </a:spcBef>
              <a:spcAft>
                <a:spcPts val="0"/>
              </a:spcAft>
              <a:buSzPts val="1900"/>
              <a:buChar char="■"/>
              <a:defRPr sz="1900"/>
            </a:lvl3pPr>
            <a:lvl4pPr indent="-349250" lvl="3" marL="1828800" algn="ctr">
              <a:spcBef>
                <a:spcPts val="1600"/>
              </a:spcBef>
              <a:spcAft>
                <a:spcPts val="0"/>
              </a:spcAft>
              <a:buSzPts val="1900"/>
              <a:buChar char="●"/>
              <a:defRPr sz="1900"/>
            </a:lvl4pPr>
            <a:lvl5pPr indent="-349250" lvl="4" marL="2286000" algn="ctr">
              <a:spcBef>
                <a:spcPts val="1600"/>
              </a:spcBef>
              <a:spcAft>
                <a:spcPts val="0"/>
              </a:spcAft>
              <a:buSzPts val="1900"/>
              <a:buChar char="○"/>
              <a:defRPr sz="1900"/>
            </a:lvl5pPr>
            <a:lvl6pPr indent="-349250" lvl="5" marL="2743200" algn="ctr">
              <a:spcBef>
                <a:spcPts val="1600"/>
              </a:spcBef>
              <a:spcAft>
                <a:spcPts val="0"/>
              </a:spcAft>
              <a:buSzPts val="1900"/>
              <a:buChar char="■"/>
              <a:defRPr sz="1900"/>
            </a:lvl6pPr>
            <a:lvl7pPr indent="-349250" lvl="6" marL="3200400" algn="ctr">
              <a:spcBef>
                <a:spcPts val="1600"/>
              </a:spcBef>
              <a:spcAft>
                <a:spcPts val="0"/>
              </a:spcAft>
              <a:buSzPts val="1900"/>
              <a:buChar char="●"/>
              <a:defRPr sz="1900"/>
            </a:lvl7pPr>
            <a:lvl8pPr indent="-349250" lvl="7" marL="3657600" algn="ctr">
              <a:spcBef>
                <a:spcPts val="1600"/>
              </a:spcBef>
              <a:spcAft>
                <a:spcPts val="0"/>
              </a:spcAft>
              <a:buSzPts val="1900"/>
              <a:buChar char="○"/>
              <a:defRPr sz="1900"/>
            </a:lvl8pPr>
            <a:lvl9pPr indent="-349250" lvl="8" marL="4114800" algn="ctr">
              <a:spcBef>
                <a:spcPts val="1600"/>
              </a:spcBef>
              <a:spcAft>
                <a:spcPts val="1600"/>
              </a:spcAft>
              <a:buSzPts val="1900"/>
              <a:buChar char="■"/>
              <a:defRPr sz="1900"/>
            </a:lvl9pPr>
          </a:lstStyle>
          <a:p/>
        </p:txBody>
      </p:sp>
      <p:sp>
        <p:nvSpPr>
          <p:cNvPr id="68" name="Google Shape;68;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9" name="Google Shape;69;p11"/>
          <p:cNvSpPr/>
          <p:nvPr/>
        </p:nvSpPr>
        <p:spPr>
          <a:xfrm rot="5400000">
            <a:off x="8330700" y="4309775"/>
            <a:ext cx="1007700" cy="7212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1"/>
          <p:cNvSpPr/>
          <p:nvPr/>
        </p:nvSpPr>
        <p:spPr>
          <a:xfrm rot="10800000">
            <a:off x="0" y="6"/>
            <a:ext cx="31896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
    <p:spTree>
      <p:nvGrpSpPr>
        <p:cNvPr id="752" name="Shape 752"/>
        <p:cNvGrpSpPr/>
        <p:nvPr/>
      </p:nvGrpSpPr>
      <p:grpSpPr>
        <a:xfrm>
          <a:off x="0" y="0"/>
          <a:ext cx="0" cy="0"/>
          <a:chOff x="0" y="0"/>
          <a:chExt cx="0" cy="0"/>
        </a:xfrm>
      </p:grpSpPr>
      <p:sp>
        <p:nvSpPr>
          <p:cNvPr id="753" name="Google Shape;753;p102"/>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754" name="Google Shape;754;p102"/>
          <p:cNvSpPr/>
          <p:nvPr/>
        </p:nvSpPr>
        <p:spPr>
          <a:xfrm rot="5400000">
            <a:off x="7753050" y="667050"/>
            <a:ext cx="20553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02"/>
          <p:cNvSpPr/>
          <p:nvPr/>
        </p:nvSpPr>
        <p:spPr>
          <a:xfrm rot="10800000">
            <a:off x="-12" y="4791600"/>
            <a:ext cx="10170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7_1">
    <p:spTree>
      <p:nvGrpSpPr>
        <p:cNvPr id="756" name="Shape 756"/>
        <p:cNvGrpSpPr/>
        <p:nvPr/>
      </p:nvGrpSpPr>
      <p:grpSpPr>
        <a:xfrm>
          <a:off x="0" y="0"/>
          <a:ext cx="0" cy="0"/>
          <a:chOff x="0" y="0"/>
          <a:chExt cx="0" cy="0"/>
        </a:xfrm>
      </p:grpSpPr>
      <p:sp>
        <p:nvSpPr>
          <p:cNvPr id="757" name="Google Shape;757;p103"/>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758" name="Google Shape;758;p103"/>
          <p:cNvSpPr/>
          <p:nvPr/>
        </p:nvSpPr>
        <p:spPr>
          <a:xfrm rot="10800000">
            <a:off x="7092600" y="4791475"/>
            <a:ext cx="20514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03"/>
          <p:cNvSpPr/>
          <p:nvPr/>
        </p:nvSpPr>
        <p:spPr>
          <a:xfrm rot="5400000">
            <a:off x="8328300" y="143125"/>
            <a:ext cx="1007700" cy="7212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7_1_1">
    <p:spTree>
      <p:nvGrpSpPr>
        <p:cNvPr id="760" name="Shape 760"/>
        <p:cNvGrpSpPr/>
        <p:nvPr/>
      </p:nvGrpSpPr>
      <p:grpSpPr>
        <a:xfrm>
          <a:off x="0" y="0"/>
          <a:ext cx="0" cy="0"/>
          <a:chOff x="0" y="0"/>
          <a:chExt cx="0" cy="0"/>
        </a:xfrm>
      </p:grpSpPr>
      <p:sp>
        <p:nvSpPr>
          <p:cNvPr id="761" name="Google Shape;761;p104"/>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762" name="Google Shape;762;p104"/>
          <p:cNvSpPr/>
          <p:nvPr/>
        </p:nvSpPr>
        <p:spPr>
          <a:xfrm rot="5400000">
            <a:off x="-691350" y="3730950"/>
            <a:ext cx="2055300" cy="7698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04"/>
          <p:cNvSpPr/>
          <p:nvPr/>
        </p:nvSpPr>
        <p:spPr>
          <a:xfrm rot="10800000">
            <a:off x="8126988" y="0"/>
            <a:ext cx="10170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42">
    <p:spTree>
      <p:nvGrpSpPr>
        <p:cNvPr id="764" name="Shape 764"/>
        <p:cNvGrpSpPr/>
        <p:nvPr/>
      </p:nvGrpSpPr>
      <p:grpSpPr>
        <a:xfrm>
          <a:off x="0" y="0"/>
          <a:ext cx="0" cy="0"/>
          <a:chOff x="0" y="0"/>
          <a:chExt cx="0" cy="0"/>
        </a:xfrm>
      </p:grpSpPr>
      <p:sp>
        <p:nvSpPr>
          <p:cNvPr id="765" name="Google Shape;765;p105"/>
          <p:cNvSpPr txBox="1"/>
          <p:nvPr>
            <p:ph type="title"/>
          </p:nvPr>
        </p:nvSpPr>
        <p:spPr>
          <a:xfrm>
            <a:off x="723975" y="3113125"/>
            <a:ext cx="5170800" cy="1228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2"/>
              </a:buClr>
              <a:buSzPts val="4800"/>
              <a:buNone/>
              <a:defRPr sz="3600">
                <a:solidFill>
                  <a:schemeClr val="accent2"/>
                </a:solidFill>
              </a:defRPr>
            </a:lvl1pPr>
            <a:lvl2pPr lvl="1" rtl="0">
              <a:spcBef>
                <a:spcPts val="0"/>
              </a:spcBef>
              <a:spcAft>
                <a:spcPts val="0"/>
              </a:spcAft>
              <a:buClr>
                <a:schemeClr val="accent2"/>
              </a:buClr>
              <a:buSzPts val="4800"/>
              <a:buNone/>
              <a:defRPr sz="4800">
                <a:solidFill>
                  <a:schemeClr val="accent2"/>
                </a:solidFill>
              </a:defRPr>
            </a:lvl2pPr>
            <a:lvl3pPr lvl="2" rtl="0">
              <a:spcBef>
                <a:spcPts val="0"/>
              </a:spcBef>
              <a:spcAft>
                <a:spcPts val="0"/>
              </a:spcAft>
              <a:buClr>
                <a:schemeClr val="accent2"/>
              </a:buClr>
              <a:buSzPts val="4800"/>
              <a:buNone/>
              <a:defRPr sz="4800">
                <a:solidFill>
                  <a:schemeClr val="accent2"/>
                </a:solidFill>
              </a:defRPr>
            </a:lvl3pPr>
            <a:lvl4pPr lvl="3" rtl="0">
              <a:spcBef>
                <a:spcPts val="0"/>
              </a:spcBef>
              <a:spcAft>
                <a:spcPts val="0"/>
              </a:spcAft>
              <a:buClr>
                <a:schemeClr val="accent2"/>
              </a:buClr>
              <a:buSzPts val="4800"/>
              <a:buNone/>
              <a:defRPr sz="4800">
                <a:solidFill>
                  <a:schemeClr val="accent2"/>
                </a:solidFill>
              </a:defRPr>
            </a:lvl4pPr>
            <a:lvl5pPr lvl="4" rtl="0">
              <a:spcBef>
                <a:spcPts val="0"/>
              </a:spcBef>
              <a:spcAft>
                <a:spcPts val="0"/>
              </a:spcAft>
              <a:buClr>
                <a:schemeClr val="accent2"/>
              </a:buClr>
              <a:buSzPts val="4800"/>
              <a:buNone/>
              <a:defRPr sz="4800">
                <a:solidFill>
                  <a:schemeClr val="accent2"/>
                </a:solidFill>
              </a:defRPr>
            </a:lvl5pPr>
            <a:lvl6pPr lvl="5" rtl="0">
              <a:spcBef>
                <a:spcPts val="0"/>
              </a:spcBef>
              <a:spcAft>
                <a:spcPts val="0"/>
              </a:spcAft>
              <a:buClr>
                <a:schemeClr val="accent2"/>
              </a:buClr>
              <a:buSzPts val="4800"/>
              <a:buNone/>
              <a:defRPr sz="4800">
                <a:solidFill>
                  <a:schemeClr val="accent2"/>
                </a:solidFill>
              </a:defRPr>
            </a:lvl6pPr>
            <a:lvl7pPr lvl="6" rtl="0">
              <a:spcBef>
                <a:spcPts val="0"/>
              </a:spcBef>
              <a:spcAft>
                <a:spcPts val="0"/>
              </a:spcAft>
              <a:buClr>
                <a:schemeClr val="accent2"/>
              </a:buClr>
              <a:buSzPts val="4800"/>
              <a:buNone/>
              <a:defRPr sz="4800">
                <a:solidFill>
                  <a:schemeClr val="accent2"/>
                </a:solidFill>
              </a:defRPr>
            </a:lvl7pPr>
            <a:lvl8pPr lvl="7" rtl="0">
              <a:spcBef>
                <a:spcPts val="0"/>
              </a:spcBef>
              <a:spcAft>
                <a:spcPts val="0"/>
              </a:spcAft>
              <a:buClr>
                <a:schemeClr val="accent2"/>
              </a:buClr>
              <a:buSzPts val="4800"/>
              <a:buNone/>
              <a:defRPr sz="4800">
                <a:solidFill>
                  <a:schemeClr val="accent2"/>
                </a:solidFill>
              </a:defRPr>
            </a:lvl8pPr>
            <a:lvl9pPr lvl="8" rtl="0">
              <a:spcBef>
                <a:spcPts val="0"/>
              </a:spcBef>
              <a:spcAft>
                <a:spcPts val="0"/>
              </a:spcAft>
              <a:buClr>
                <a:schemeClr val="accent2"/>
              </a:buClr>
              <a:buSzPts val="4800"/>
              <a:buNone/>
              <a:defRPr sz="4800">
                <a:solidFill>
                  <a:schemeClr val="accent2"/>
                </a:solidFill>
              </a:defRPr>
            </a:lvl9pPr>
          </a:lstStyle>
          <a:p/>
        </p:txBody>
      </p:sp>
      <p:sp>
        <p:nvSpPr>
          <p:cNvPr id="766" name="Google Shape;766;p105"/>
          <p:cNvSpPr/>
          <p:nvPr/>
        </p:nvSpPr>
        <p:spPr>
          <a:xfrm rot="5400000">
            <a:off x="8459538" y="4459050"/>
            <a:ext cx="10170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05"/>
          <p:cNvSpPr/>
          <p:nvPr/>
        </p:nvSpPr>
        <p:spPr>
          <a:xfrm>
            <a:off x="3729600" y="0"/>
            <a:ext cx="5414400" cy="4701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7_1_1_1">
    <p:spTree>
      <p:nvGrpSpPr>
        <p:cNvPr id="768" name="Shape 768"/>
        <p:cNvGrpSpPr/>
        <p:nvPr/>
      </p:nvGrpSpPr>
      <p:grpSpPr>
        <a:xfrm>
          <a:off x="0" y="0"/>
          <a:ext cx="0" cy="0"/>
          <a:chOff x="0" y="0"/>
          <a:chExt cx="0" cy="0"/>
        </a:xfrm>
      </p:grpSpPr>
      <p:sp>
        <p:nvSpPr>
          <p:cNvPr id="769" name="Google Shape;769;p106"/>
          <p:cNvSpPr txBox="1"/>
          <p:nvPr>
            <p:ph idx="1" type="subTitle"/>
          </p:nvPr>
        </p:nvSpPr>
        <p:spPr>
          <a:xfrm>
            <a:off x="5056193" y="2227150"/>
            <a:ext cx="3363900" cy="1659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70" name="Google Shape;770;p106"/>
          <p:cNvSpPr txBox="1"/>
          <p:nvPr>
            <p:ph type="title"/>
          </p:nvPr>
        </p:nvSpPr>
        <p:spPr>
          <a:xfrm>
            <a:off x="5045100" y="1654450"/>
            <a:ext cx="33639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1800"/>
              <a:buNone/>
              <a:defRPr>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771" name="Google Shape;771;p106"/>
          <p:cNvSpPr/>
          <p:nvPr/>
        </p:nvSpPr>
        <p:spPr>
          <a:xfrm rot="5400000">
            <a:off x="-332562" y="4459050"/>
            <a:ext cx="10170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06"/>
          <p:cNvSpPr/>
          <p:nvPr/>
        </p:nvSpPr>
        <p:spPr>
          <a:xfrm rot="10800000">
            <a:off x="5954400" y="6"/>
            <a:ext cx="31896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8">
    <p:spTree>
      <p:nvGrpSpPr>
        <p:cNvPr id="773" name="Shape 773"/>
        <p:cNvGrpSpPr/>
        <p:nvPr/>
      </p:nvGrpSpPr>
      <p:grpSpPr>
        <a:xfrm>
          <a:off x="0" y="0"/>
          <a:ext cx="0" cy="0"/>
          <a:chOff x="0" y="0"/>
          <a:chExt cx="0" cy="0"/>
        </a:xfrm>
      </p:grpSpPr>
      <p:sp>
        <p:nvSpPr>
          <p:cNvPr id="774" name="Google Shape;774;p107"/>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775" name="Google Shape;775;p107"/>
          <p:cNvSpPr txBox="1"/>
          <p:nvPr>
            <p:ph idx="2" type="title"/>
          </p:nvPr>
        </p:nvSpPr>
        <p:spPr>
          <a:xfrm>
            <a:off x="723900" y="2265525"/>
            <a:ext cx="2423100" cy="58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776" name="Google Shape;776;p107"/>
          <p:cNvSpPr txBox="1"/>
          <p:nvPr>
            <p:ph idx="3" type="title"/>
          </p:nvPr>
        </p:nvSpPr>
        <p:spPr>
          <a:xfrm>
            <a:off x="723900" y="2650475"/>
            <a:ext cx="2423100" cy="58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777" name="Google Shape;777;p107"/>
          <p:cNvSpPr txBox="1"/>
          <p:nvPr>
            <p:ph hasCustomPrompt="1" idx="4" type="title"/>
          </p:nvPr>
        </p:nvSpPr>
        <p:spPr>
          <a:xfrm>
            <a:off x="723900" y="1834275"/>
            <a:ext cx="24231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6000"/>
              <a:buNone/>
              <a:defRPr sz="46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778" name="Google Shape;778;p107"/>
          <p:cNvSpPr txBox="1"/>
          <p:nvPr>
            <p:ph idx="5" type="title"/>
          </p:nvPr>
        </p:nvSpPr>
        <p:spPr>
          <a:xfrm>
            <a:off x="3360386" y="1851575"/>
            <a:ext cx="2423100" cy="58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779" name="Google Shape;779;p107"/>
          <p:cNvSpPr txBox="1"/>
          <p:nvPr>
            <p:ph idx="6" type="title"/>
          </p:nvPr>
        </p:nvSpPr>
        <p:spPr>
          <a:xfrm>
            <a:off x="3360386" y="2236525"/>
            <a:ext cx="2423100" cy="58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780" name="Google Shape;780;p107"/>
          <p:cNvSpPr txBox="1"/>
          <p:nvPr>
            <p:ph hasCustomPrompt="1" idx="7" type="title"/>
          </p:nvPr>
        </p:nvSpPr>
        <p:spPr>
          <a:xfrm>
            <a:off x="3360386" y="1420325"/>
            <a:ext cx="24231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6000"/>
              <a:buNone/>
              <a:defRPr sz="46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781" name="Google Shape;781;p107"/>
          <p:cNvSpPr txBox="1"/>
          <p:nvPr>
            <p:ph idx="8" type="title"/>
          </p:nvPr>
        </p:nvSpPr>
        <p:spPr>
          <a:xfrm>
            <a:off x="5996872" y="1508425"/>
            <a:ext cx="2423100" cy="58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782" name="Google Shape;782;p107"/>
          <p:cNvSpPr txBox="1"/>
          <p:nvPr>
            <p:ph idx="9" type="title"/>
          </p:nvPr>
        </p:nvSpPr>
        <p:spPr>
          <a:xfrm>
            <a:off x="5996872" y="1893375"/>
            <a:ext cx="2423100" cy="58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783" name="Google Shape;783;p107"/>
          <p:cNvSpPr txBox="1"/>
          <p:nvPr>
            <p:ph hasCustomPrompt="1" idx="13" type="title"/>
          </p:nvPr>
        </p:nvSpPr>
        <p:spPr>
          <a:xfrm>
            <a:off x="5996872" y="1077175"/>
            <a:ext cx="24231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6000"/>
              <a:buNone/>
              <a:defRPr sz="46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16">
    <p:spTree>
      <p:nvGrpSpPr>
        <p:cNvPr id="784" name="Shape 784"/>
        <p:cNvGrpSpPr/>
        <p:nvPr/>
      </p:nvGrpSpPr>
      <p:grpSpPr>
        <a:xfrm>
          <a:off x="0" y="0"/>
          <a:ext cx="0" cy="0"/>
          <a:chOff x="0" y="0"/>
          <a:chExt cx="0" cy="0"/>
        </a:xfrm>
      </p:grpSpPr>
      <p:sp>
        <p:nvSpPr>
          <p:cNvPr id="785" name="Google Shape;785;p108"/>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786" name="Google Shape;786;p108"/>
          <p:cNvSpPr txBox="1"/>
          <p:nvPr>
            <p:ph idx="2" type="title"/>
          </p:nvPr>
        </p:nvSpPr>
        <p:spPr>
          <a:xfrm>
            <a:off x="912974" y="1523475"/>
            <a:ext cx="1691700" cy="310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787" name="Google Shape;787;p108"/>
          <p:cNvSpPr txBox="1"/>
          <p:nvPr>
            <p:ph idx="3" type="title"/>
          </p:nvPr>
        </p:nvSpPr>
        <p:spPr>
          <a:xfrm>
            <a:off x="547274" y="2650475"/>
            <a:ext cx="2423100" cy="58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788" name="Google Shape;788;p108"/>
          <p:cNvSpPr txBox="1"/>
          <p:nvPr>
            <p:ph hasCustomPrompt="1" idx="4" type="title"/>
          </p:nvPr>
        </p:nvSpPr>
        <p:spPr>
          <a:xfrm>
            <a:off x="547274" y="1956025"/>
            <a:ext cx="24231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6000"/>
              <a:buNone/>
              <a:defRPr sz="46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789" name="Google Shape;789;p108"/>
          <p:cNvSpPr txBox="1"/>
          <p:nvPr>
            <p:ph idx="5" type="title"/>
          </p:nvPr>
        </p:nvSpPr>
        <p:spPr>
          <a:xfrm>
            <a:off x="3732323" y="2539125"/>
            <a:ext cx="1691700" cy="310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790" name="Google Shape;790;p108"/>
          <p:cNvSpPr txBox="1"/>
          <p:nvPr>
            <p:ph idx="6" type="title"/>
          </p:nvPr>
        </p:nvSpPr>
        <p:spPr>
          <a:xfrm>
            <a:off x="3366604" y="3666125"/>
            <a:ext cx="2423100" cy="58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791" name="Google Shape;791;p108"/>
          <p:cNvSpPr txBox="1"/>
          <p:nvPr>
            <p:ph hasCustomPrompt="1" idx="7" type="title"/>
          </p:nvPr>
        </p:nvSpPr>
        <p:spPr>
          <a:xfrm>
            <a:off x="3366623" y="2971675"/>
            <a:ext cx="24231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6000"/>
              <a:buNone/>
              <a:defRPr sz="46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792" name="Google Shape;792;p108"/>
          <p:cNvSpPr txBox="1"/>
          <p:nvPr>
            <p:ph idx="8" type="title"/>
          </p:nvPr>
        </p:nvSpPr>
        <p:spPr>
          <a:xfrm>
            <a:off x="6551634" y="1523475"/>
            <a:ext cx="1691700" cy="310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793" name="Google Shape;793;p108"/>
          <p:cNvSpPr txBox="1"/>
          <p:nvPr>
            <p:ph idx="9" type="title"/>
          </p:nvPr>
        </p:nvSpPr>
        <p:spPr>
          <a:xfrm>
            <a:off x="6185934" y="2650475"/>
            <a:ext cx="2423100" cy="58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794" name="Google Shape;794;p108"/>
          <p:cNvSpPr txBox="1"/>
          <p:nvPr>
            <p:ph hasCustomPrompt="1" idx="13" type="title"/>
          </p:nvPr>
        </p:nvSpPr>
        <p:spPr>
          <a:xfrm>
            <a:off x="6185934" y="1956025"/>
            <a:ext cx="24231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6000"/>
              <a:buNone/>
              <a:defRPr sz="46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795" name="Google Shape;795;p108"/>
          <p:cNvSpPr/>
          <p:nvPr/>
        </p:nvSpPr>
        <p:spPr>
          <a:xfrm>
            <a:off x="5954400" y="-13919"/>
            <a:ext cx="3189600" cy="7212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08"/>
          <p:cNvSpPr/>
          <p:nvPr/>
        </p:nvSpPr>
        <p:spPr>
          <a:xfrm rot="10800000">
            <a:off x="0" y="4791475"/>
            <a:ext cx="20514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33">
    <p:spTree>
      <p:nvGrpSpPr>
        <p:cNvPr id="797" name="Shape 797"/>
        <p:cNvGrpSpPr/>
        <p:nvPr/>
      </p:nvGrpSpPr>
      <p:grpSpPr>
        <a:xfrm>
          <a:off x="0" y="0"/>
          <a:ext cx="0" cy="0"/>
          <a:chOff x="0" y="0"/>
          <a:chExt cx="0" cy="0"/>
        </a:xfrm>
      </p:grpSpPr>
      <p:sp>
        <p:nvSpPr>
          <p:cNvPr id="798" name="Google Shape;798;p109"/>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799" name="Google Shape;799;p109"/>
          <p:cNvSpPr txBox="1"/>
          <p:nvPr>
            <p:ph idx="2" type="title"/>
          </p:nvPr>
        </p:nvSpPr>
        <p:spPr>
          <a:xfrm>
            <a:off x="6106213" y="3458538"/>
            <a:ext cx="2222100" cy="310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800" name="Google Shape;800;p109"/>
          <p:cNvSpPr txBox="1"/>
          <p:nvPr>
            <p:ph idx="3" type="title"/>
          </p:nvPr>
        </p:nvSpPr>
        <p:spPr>
          <a:xfrm>
            <a:off x="6106200" y="3766763"/>
            <a:ext cx="22221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801" name="Google Shape;801;p109"/>
          <p:cNvSpPr txBox="1"/>
          <p:nvPr>
            <p:ph hasCustomPrompt="1" idx="4" type="title"/>
          </p:nvPr>
        </p:nvSpPr>
        <p:spPr>
          <a:xfrm>
            <a:off x="6106200" y="2972088"/>
            <a:ext cx="1636800" cy="484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6000"/>
              <a:buNone/>
              <a:defRPr sz="32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802" name="Google Shape;802;p109"/>
          <p:cNvSpPr txBox="1"/>
          <p:nvPr>
            <p:ph idx="5" type="title"/>
          </p:nvPr>
        </p:nvSpPr>
        <p:spPr>
          <a:xfrm>
            <a:off x="2304287" y="1749350"/>
            <a:ext cx="2220600" cy="310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803" name="Google Shape;803;p109"/>
          <p:cNvSpPr txBox="1"/>
          <p:nvPr>
            <p:ph idx="6" type="title"/>
          </p:nvPr>
        </p:nvSpPr>
        <p:spPr>
          <a:xfrm>
            <a:off x="2304287" y="2060163"/>
            <a:ext cx="22206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804" name="Google Shape;804;p109"/>
          <p:cNvSpPr txBox="1"/>
          <p:nvPr>
            <p:ph hasCustomPrompt="1" idx="7" type="title"/>
          </p:nvPr>
        </p:nvSpPr>
        <p:spPr>
          <a:xfrm>
            <a:off x="2304287" y="1260925"/>
            <a:ext cx="1634400" cy="48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6000"/>
              <a:buNone/>
              <a:defRPr sz="32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805" name="Google Shape;805;p109"/>
          <p:cNvSpPr txBox="1"/>
          <p:nvPr>
            <p:ph idx="8" type="title"/>
          </p:nvPr>
        </p:nvSpPr>
        <p:spPr>
          <a:xfrm>
            <a:off x="2304287" y="3457313"/>
            <a:ext cx="2220600" cy="310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806" name="Google Shape;806;p109"/>
          <p:cNvSpPr txBox="1"/>
          <p:nvPr>
            <p:ph idx="9" type="title"/>
          </p:nvPr>
        </p:nvSpPr>
        <p:spPr>
          <a:xfrm>
            <a:off x="2304287" y="3768113"/>
            <a:ext cx="22221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807" name="Google Shape;807;p109"/>
          <p:cNvSpPr txBox="1"/>
          <p:nvPr>
            <p:ph hasCustomPrompt="1" idx="13" type="title"/>
          </p:nvPr>
        </p:nvSpPr>
        <p:spPr>
          <a:xfrm>
            <a:off x="2304287" y="2970738"/>
            <a:ext cx="1636800" cy="484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6000"/>
              <a:buNone/>
              <a:defRPr sz="32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808" name="Google Shape;808;p109"/>
          <p:cNvSpPr/>
          <p:nvPr/>
        </p:nvSpPr>
        <p:spPr>
          <a:xfrm>
            <a:off x="0" y="4813706"/>
            <a:ext cx="2051400" cy="351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09"/>
          <p:cNvSpPr txBox="1"/>
          <p:nvPr>
            <p:ph idx="14" type="title"/>
          </p:nvPr>
        </p:nvSpPr>
        <p:spPr>
          <a:xfrm>
            <a:off x="6106962" y="1749350"/>
            <a:ext cx="2220600" cy="310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810" name="Google Shape;810;p109"/>
          <p:cNvSpPr txBox="1"/>
          <p:nvPr>
            <p:ph idx="15" type="title"/>
          </p:nvPr>
        </p:nvSpPr>
        <p:spPr>
          <a:xfrm>
            <a:off x="6106962" y="2060163"/>
            <a:ext cx="22206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811" name="Google Shape;811;p109"/>
          <p:cNvSpPr txBox="1"/>
          <p:nvPr>
            <p:ph hasCustomPrompt="1" idx="16" type="title"/>
          </p:nvPr>
        </p:nvSpPr>
        <p:spPr>
          <a:xfrm>
            <a:off x="6106962" y="1260925"/>
            <a:ext cx="1634400" cy="48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6000"/>
              <a:buNone/>
              <a:defRPr sz="32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812" name="Google Shape;812;p109"/>
          <p:cNvSpPr/>
          <p:nvPr/>
        </p:nvSpPr>
        <p:spPr>
          <a:xfrm>
            <a:off x="7092600" y="6"/>
            <a:ext cx="2051400" cy="351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p:cSld name="CUSTOM_36">
    <p:spTree>
      <p:nvGrpSpPr>
        <p:cNvPr id="813" name="Shape 813"/>
        <p:cNvGrpSpPr/>
        <p:nvPr/>
      </p:nvGrpSpPr>
      <p:grpSpPr>
        <a:xfrm>
          <a:off x="0" y="0"/>
          <a:ext cx="0" cy="0"/>
          <a:chOff x="0" y="0"/>
          <a:chExt cx="0" cy="0"/>
        </a:xfrm>
      </p:grpSpPr>
      <p:sp>
        <p:nvSpPr>
          <p:cNvPr id="814" name="Google Shape;814;p110"/>
          <p:cNvSpPr txBox="1"/>
          <p:nvPr>
            <p:ph hasCustomPrompt="1" type="title"/>
          </p:nvPr>
        </p:nvSpPr>
        <p:spPr>
          <a:xfrm>
            <a:off x="866850" y="651688"/>
            <a:ext cx="42363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6200"/>
              <a:buNone/>
              <a:defRPr sz="5800">
                <a:solidFill>
                  <a:schemeClr val="accent1"/>
                </a:solidFill>
              </a:defRPr>
            </a:lvl1pPr>
            <a:lvl2pPr lvl="1"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2pPr>
            <a:lvl3pPr lvl="2"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3pPr>
            <a:lvl4pPr lvl="3"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4pPr>
            <a:lvl5pPr lvl="4"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5pPr>
            <a:lvl6pPr lvl="5"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6pPr>
            <a:lvl7pPr lvl="6"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7pPr>
            <a:lvl8pPr lvl="7"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8pPr>
            <a:lvl9pPr lvl="8"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9pPr>
          </a:lstStyle>
          <a:p>
            <a:r>
              <a:t>xx%</a:t>
            </a:r>
          </a:p>
        </p:txBody>
      </p:sp>
      <p:sp>
        <p:nvSpPr>
          <p:cNvPr id="815" name="Google Shape;815;p110"/>
          <p:cNvSpPr txBox="1"/>
          <p:nvPr>
            <p:ph idx="1" type="subTitle"/>
          </p:nvPr>
        </p:nvSpPr>
        <p:spPr>
          <a:xfrm>
            <a:off x="866850" y="1481077"/>
            <a:ext cx="4236300" cy="35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3"/>
              </a:buClr>
              <a:buSzPts val="1400"/>
              <a:buNone/>
              <a:defRPr sz="1400">
                <a:solidFill>
                  <a:schemeClr val="accent3"/>
                </a:solidFill>
              </a:defRPr>
            </a:lvl1pPr>
            <a:lvl2pPr lvl="1" rtl="0" algn="ctr">
              <a:lnSpc>
                <a:spcPct val="100000"/>
              </a:lnSpc>
              <a:spcBef>
                <a:spcPts val="0"/>
              </a:spcBef>
              <a:spcAft>
                <a:spcPts val="0"/>
              </a:spcAft>
              <a:buClr>
                <a:schemeClr val="accent3"/>
              </a:buClr>
              <a:buSzPts val="1400"/>
              <a:buNone/>
              <a:defRPr>
                <a:solidFill>
                  <a:schemeClr val="accent3"/>
                </a:solidFill>
              </a:defRPr>
            </a:lvl2pPr>
            <a:lvl3pPr lvl="2" rtl="0" algn="ctr">
              <a:lnSpc>
                <a:spcPct val="100000"/>
              </a:lnSpc>
              <a:spcBef>
                <a:spcPts val="0"/>
              </a:spcBef>
              <a:spcAft>
                <a:spcPts val="0"/>
              </a:spcAft>
              <a:buClr>
                <a:schemeClr val="accent3"/>
              </a:buClr>
              <a:buSzPts val="1400"/>
              <a:buNone/>
              <a:defRPr>
                <a:solidFill>
                  <a:schemeClr val="accent3"/>
                </a:solidFill>
              </a:defRPr>
            </a:lvl3pPr>
            <a:lvl4pPr lvl="3" rtl="0" algn="ctr">
              <a:lnSpc>
                <a:spcPct val="100000"/>
              </a:lnSpc>
              <a:spcBef>
                <a:spcPts val="0"/>
              </a:spcBef>
              <a:spcAft>
                <a:spcPts val="0"/>
              </a:spcAft>
              <a:buClr>
                <a:schemeClr val="accent3"/>
              </a:buClr>
              <a:buSzPts val="1400"/>
              <a:buNone/>
              <a:defRPr>
                <a:solidFill>
                  <a:schemeClr val="accent3"/>
                </a:solidFill>
              </a:defRPr>
            </a:lvl4pPr>
            <a:lvl5pPr lvl="4" rtl="0" algn="ctr">
              <a:lnSpc>
                <a:spcPct val="100000"/>
              </a:lnSpc>
              <a:spcBef>
                <a:spcPts val="0"/>
              </a:spcBef>
              <a:spcAft>
                <a:spcPts val="0"/>
              </a:spcAft>
              <a:buClr>
                <a:schemeClr val="accent3"/>
              </a:buClr>
              <a:buSzPts val="1400"/>
              <a:buNone/>
              <a:defRPr>
                <a:solidFill>
                  <a:schemeClr val="accent3"/>
                </a:solidFill>
              </a:defRPr>
            </a:lvl5pPr>
            <a:lvl6pPr lvl="5" rtl="0" algn="ctr">
              <a:lnSpc>
                <a:spcPct val="100000"/>
              </a:lnSpc>
              <a:spcBef>
                <a:spcPts val="0"/>
              </a:spcBef>
              <a:spcAft>
                <a:spcPts val="0"/>
              </a:spcAft>
              <a:buClr>
                <a:schemeClr val="accent3"/>
              </a:buClr>
              <a:buSzPts val="1400"/>
              <a:buNone/>
              <a:defRPr>
                <a:solidFill>
                  <a:schemeClr val="accent3"/>
                </a:solidFill>
              </a:defRPr>
            </a:lvl6pPr>
            <a:lvl7pPr lvl="6" rtl="0" algn="ctr">
              <a:lnSpc>
                <a:spcPct val="100000"/>
              </a:lnSpc>
              <a:spcBef>
                <a:spcPts val="0"/>
              </a:spcBef>
              <a:spcAft>
                <a:spcPts val="0"/>
              </a:spcAft>
              <a:buClr>
                <a:schemeClr val="accent3"/>
              </a:buClr>
              <a:buSzPts val="1400"/>
              <a:buNone/>
              <a:defRPr>
                <a:solidFill>
                  <a:schemeClr val="accent3"/>
                </a:solidFill>
              </a:defRPr>
            </a:lvl7pPr>
            <a:lvl8pPr lvl="7" rtl="0" algn="ctr">
              <a:lnSpc>
                <a:spcPct val="100000"/>
              </a:lnSpc>
              <a:spcBef>
                <a:spcPts val="0"/>
              </a:spcBef>
              <a:spcAft>
                <a:spcPts val="0"/>
              </a:spcAft>
              <a:buClr>
                <a:schemeClr val="accent3"/>
              </a:buClr>
              <a:buSzPts val="1400"/>
              <a:buNone/>
              <a:defRPr>
                <a:solidFill>
                  <a:schemeClr val="accent3"/>
                </a:solidFill>
              </a:defRPr>
            </a:lvl8pPr>
            <a:lvl9pPr lvl="8" rtl="0" algn="ctr">
              <a:lnSpc>
                <a:spcPct val="100000"/>
              </a:lnSpc>
              <a:spcBef>
                <a:spcPts val="0"/>
              </a:spcBef>
              <a:spcAft>
                <a:spcPts val="0"/>
              </a:spcAft>
              <a:buClr>
                <a:schemeClr val="accent3"/>
              </a:buClr>
              <a:buSzPts val="1400"/>
              <a:buNone/>
              <a:defRPr>
                <a:solidFill>
                  <a:schemeClr val="accent3"/>
                </a:solidFill>
              </a:defRPr>
            </a:lvl9pPr>
          </a:lstStyle>
          <a:p/>
        </p:txBody>
      </p:sp>
      <p:sp>
        <p:nvSpPr>
          <p:cNvPr id="816" name="Google Shape;816;p110"/>
          <p:cNvSpPr txBox="1"/>
          <p:nvPr>
            <p:ph hasCustomPrompt="1" idx="2" type="title"/>
          </p:nvPr>
        </p:nvSpPr>
        <p:spPr>
          <a:xfrm>
            <a:off x="866850" y="1979793"/>
            <a:ext cx="42363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6200"/>
              <a:buNone/>
              <a:defRPr sz="5800">
                <a:solidFill>
                  <a:schemeClr val="accent1"/>
                </a:solidFill>
              </a:defRPr>
            </a:lvl1pPr>
            <a:lvl2pPr lvl="1"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2pPr>
            <a:lvl3pPr lvl="2"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3pPr>
            <a:lvl4pPr lvl="3"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4pPr>
            <a:lvl5pPr lvl="4"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5pPr>
            <a:lvl6pPr lvl="5"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6pPr>
            <a:lvl7pPr lvl="6"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7pPr>
            <a:lvl8pPr lvl="7"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8pPr>
            <a:lvl9pPr lvl="8"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9pPr>
          </a:lstStyle>
          <a:p>
            <a:r>
              <a:t>xx%</a:t>
            </a:r>
          </a:p>
        </p:txBody>
      </p:sp>
      <p:sp>
        <p:nvSpPr>
          <p:cNvPr id="817" name="Google Shape;817;p110"/>
          <p:cNvSpPr txBox="1"/>
          <p:nvPr>
            <p:ph idx="3" type="subTitle"/>
          </p:nvPr>
        </p:nvSpPr>
        <p:spPr>
          <a:xfrm>
            <a:off x="866850" y="2808095"/>
            <a:ext cx="4236300" cy="35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3"/>
              </a:buClr>
              <a:buSzPts val="1400"/>
              <a:buNone/>
              <a:defRPr sz="1400">
                <a:solidFill>
                  <a:schemeClr val="accent3"/>
                </a:solidFill>
              </a:defRPr>
            </a:lvl1pPr>
            <a:lvl2pPr lvl="1" rtl="0" algn="ctr">
              <a:lnSpc>
                <a:spcPct val="100000"/>
              </a:lnSpc>
              <a:spcBef>
                <a:spcPts val="0"/>
              </a:spcBef>
              <a:spcAft>
                <a:spcPts val="0"/>
              </a:spcAft>
              <a:buClr>
                <a:schemeClr val="accent3"/>
              </a:buClr>
              <a:buSzPts val="1400"/>
              <a:buNone/>
              <a:defRPr>
                <a:solidFill>
                  <a:schemeClr val="accent3"/>
                </a:solidFill>
              </a:defRPr>
            </a:lvl2pPr>
            <a:lvl3pPr lvl="2" rtl="0" algn="ctr">
              <a:lnSpc>
                <a:spcPct val="100000"/>
              </a:lnSpc>
              <a:spcBef>
                <a:spcPts val="0"/>
              </a:spcBef>
              <a:spcAft>
                <a:spcPts val="0"/>
              </a:spcAft>
              <a:buClr>
                <a:schemeClr val="accent3"/>
              </a:buClr>
              <a:buSzPts val="1400"/>
              <a:buNone/>
              <a:defRPr>
                <a:solidFill>
                  <a:schemeClr val="accent3"/>
                </a:solidFill>
              </a:defRPr>
            </a:lvl3pPr>
            <a:lvl4pPr lvl="3" rtl="0" algn="ctr">
              <a:lnSpc>
                <a:spcPct val="100000"/>
              </a:lnSpc>
              <a:spcBef>
                <a:spcPts val="0"/>
              </a:spcBef>
              <a:spcAft>
                <a:spcPts val="0"/>
              </a:spcAft>
              <a:buClr>
                <a:schemeClr val="accent3"/>
              </a:buClr>
              <a:buSzPts val="1400"/>
              <a:buNone/>
              <a:defRPr>
                <a:solidFill>
                  <a:schemeClr val="accent3"/>
                </a:solidFill>
              </a:defRPr>
            </a:lvl4pPr>
            <a:lvl5pPr lvl="4" rtl="0" algn="ctr">
              <a:lnSpc>
                <a:spcPct val="100000"/>
              </a:lnSpc>
              <a:spcBef>
                <a:spcPts val="0"/>
              </a:spcBef>
              <a:spcAft>
                <a:spcPts val="0"/>
              </a:spcAft>
              <a:buClr>
                <a:schemeClr val="accent3"/>
              </a:buClr>
              <a:buSzPts val="1400"/>
              <a:buNone/>
              <a:defRPr>
                <a:solidFill>
                  <a:schemeClr val="accent3"/>
                </a:solidFill>
              </a:defRPr>
            </a:lvl5pPr>
            <a:lvl6pPr lvl="5" rtl="0" algn="ctr">
              <a:lnSpc>
                <a:spcPct val="100000"/>
              </a:lnSpc>
              <a:spcBef>
                <a:spcPts val="0"/>
              </a:spcBef>
              <a:spcAft>
                <a:spcPts val="0"/>
              </a:spcAft>
              <a:buClr>
                <a:schemeClr val="accent3"/>
              </a:buClr>
              <a:buSzPts val="1400"/>
              <a:buNone/>
              <a:defRPr>
                <a:solidFill>
                  <a:schemeClr val="accent3"/>
                </a:solidFill>
              </a:defRPr>
            </a:lvl6pPr>
            <a:lvl7pPr lvl="6" rtl="0" algn="ctr">
              <a:lnSpc>
                <a:spcPct val="100000"/>
              </a:lnSpc>
              <a:spcBef>
                <a:spcPts val="0"/>
              </a:spcBef>
              <a:spcAft>
                <a:spcPts val="0"/>
              </a:spcAft>
              <a:buClr>
                <a:schemeClr val="accent3"/>
              </a:buClr>
              <a:buSzPts val="1400"/>
              <a:buNone/>
              <a:defRPr>
                <a:solidFill>
                  <a:schemeClr val="accent3"/>
                </a:solidFill>
              </a:defRPr>
            </a:lvl7pPr>
            <a:lvl8pPr lvl="7" rtl="0" algn="ctr">
              <a:lnSpc>
                <a:spcPct val="100000"/>
              </a:lnSpc>
              <a:spcBef>
                <a:spcPts val="0"/>
              </a:spcBef>
              <a:spcAft>
                <a:spcPts val="0"/>
              </a:spcAft>
              <a:buClr>
                <a:schemeClr val="accent3"/>
              </a:buClr>
              <a:buSzPts val="1400"/>
              <a:buNone/>
              <a:defRPr>
                <a:solidFill>
                  <a:schemeClr val="accent3"/>
                </a:solidFill>
              </a:defRPr>
            </a:lvl8pPr>
            <a:lvl9pPr lvl="8" rtl="0" algn="ctr">
              <a:lnSpc>
                <a:spcPct val="100000"/>
              </a:lnSpc>
              <a:spcBef>
                <a:spcPts val="0"/>
              </a:spcBef>
              <a:spcAft>
                <a:spcPts val="0"/>
              </a:spcAft>
              <a:buClr>
                <a:schemeClr val="accent3"/>
              </a:buClr>
              <a:buSzPts val="1400"/>
              <a:buNone/>
              <a:defRPr>
                <a:solidFill>
                  <a:schemeClr val="accent3"/>
                </a:solidFill>
              </a:defRPr>
            </a:lvl9pPr>
          </a:lstStyle>
          <a:p/>
        </p:txBody>
      </p:sp>
      <p:sp>
        <p:nvSpPr>
          <p:cNvPr id="818" name="Google Shape;818;p110"/>
          <p:cNvSpPr txBox="1"/>
          <p:nvPr>
            <p:ph hasCustomPrompt="1" idx="4" type="title"/>
          </p:nvPr>
        </p:nvSpPr>
        <p:spPr>
          <a:xfrm>
            <a:off x="866850" y="3306810"/>
            <a:ext cx="42363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6200"/>
              <a:buNone/>
              <a:defRPr sz="5800">
                <a:solidFill>
                  <a:schemeClr val="accent1"/>
                </a:solidFill>
              </a:defRPr>
            </a:lvl1pPr>
            <a:lvl2pPr lvl="1"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2pPr>
            <a:lvl3pPr lvl="2"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3pPr>
            <a:lvl4pPr lvl="3"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4pPr>
            <a:lvl5pPr lvl="4"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5pPr>
            <a:lvl6pPr lvl="5"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6pPr>
            <a:lvl7pPr lvl="6"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7pPr>
            <a:lvl8pPr lvl="7"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8pPr>
            <a:lvl9pPr lvl="8"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9pPr>
          </a:lstStyle>
          <a:p>
            <a:r>
              <a:t>xx%</a:t>
            </a:r>
          </a:p>
        </p:txBody>
      </p:sp>
      <p:sp>
        <p:nvSpPr>
          <p:cNvPr id="819" name="Google Shape;819;p110"/>
          <p:cNvSpPr txBox="1"/>
          <p:nvPr>
            <p:ph idx="5" type="subTitle"/>
          </p:nvPr>
        </p:nvSpPr>
        <p:spPr>
          <a:xfrm>
            <a:off x="866850" y="4135112"/>
            <a:ext cx="4236300" cy="35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3"/>
              </a:buClr>
              <a:buSzPts val="1400"/>
              <a:buNone/>
              <a:defRPr sz="1400">
                <a:solidFill>
                  <a:schemeClr val="accent3"/>
                </a:solidFill>
              </a:defRPr>
            </a:lvl1pPr>
            <a:lvl2pPr lvl="1" rtl="0" algn="ctr">
              <a:lnSpc>
                <a:spcPct val="100000"/>
              </a:lnSpc>
              <a:spcBef>
                <a:spcPts val="0"/>
              </a:spcBef>
              <a:spcAft>
                <a:spcPts val="0"/>
              </a:spcAft>
              <a:buClr>
                <a:schemeClr val="accent3"/>
              </a:buClr>
              <a:buSzPts val="1400"/>
              <a:buNone/>
              <a:defRPr>
                <a:solidFill>
                  <a:schemeClr val="accent3"/>
                </a:solidFill>
              </a:defRPr>
            </a:lvl2pPr>
            <a:lvl3pPr lvl="2" rtl="0" algn="ctr">
              <a:lnSpc>
                <a:spcPct val="100000"/>
              </a:lnSpc>
              <a:spcBef>
                <a:spcPts val="0"/>
              </a:spcBef>
              <a:spcAft>
                <a:spcPts val="0"/>
              </a:spcAft>
              <a:buClr>
                <a:schemeClr val="accent3"/>
              </a:buClr>
              <a:buSzPts val="1400"/>
              <a:buNone/>
              <a:defRPr>
                <a:solidFill>
                  <a:schemeClr val="accent3"/>
                </a:solidFill>
              </a:defRPr>
            </a:lvl3pPr>
            <a:lvl4pPr lvl="3" rtl="0" algn="ctr">
              <a:lnSpc>
                <a:spcPct val="100000"/>
              </a:lnSpc>
              <a:spcBef>
                <a:spcPts val="0"/>
              </a:spcBef>
              <a:spcAft>
                <a:spcPts val="0"/>
              </a:spcAft>
              <a:buClr>
                <a:schemeClr val="accent3"/>
              </a:buClr>
              <a:buSzPts val="1400"/>
              <a:buNone/>
              <a:defRPr>
                <a:solidFill>
                  <a:schemeClr val="accent3"/>
                </a:solidFill>
              </a:defRPr>
            </a:lvl4pPr>
            <a:lvl5pPr lvl="4" rtl="0" algn="ctr">
              <a:lnSpc>
                <a:spcPct val="100000"/>
              </a:lnSpc>
              <a:spcBef>
                <a:spcPts val="0"/>
              </a:spcBef>
              <a:spcAft>
                <a:spcPts val="0"/>
              </a:spcAft>
              <a:buClr>
                <a:schemeClr val="accent3"/>
              </a:buClr>
              <a:buSzPts val="1400"/>
              <a:buNone/>
              <a:defRPr>
                <a:solidFill>
                  <a:schemeClr val="accent3"/>
                </a:solidFill>
              </a:defRPr>
            </a:lvl5pPr>
            <a:lvl6pPr lvl="5" rtl="0" algn="ctr">
              <a:lnSpc>
                <a:spcPct val="100000"/>
              </a:lnSpc>
              <a:spcBef>
                <a:spcPts val="0"/>
              </a:spcBef>
              <a:spcAft>
                <a:spcPts val="0"/>
              </a:spcAft>
              <a:buClr>
                <a:schemeClr val="accent3"/>
              </a:buClr>
              <a:buSzPts val="1400"/>
              <a:buNone/>
              <a:defRPr>
                <a:solidFill>
                  <a:schemeClr val="accent3"/>
                </a:solidFill>
              </a:defRPr>
            </a:lvl6pPr>
            <a:lvl7pPr lvl="6" rtl="0" algn="ctr">
              <a:lnSpc>
                <a:spcPct val="100000"/>
              </a:lnSpc>
              <a:spcBef>
                <a:spcPts val="0"/>
              </a:spcBef>
              <a:spcAft>
                <a:spcPts val="0"/>
              </a:spcAft>
              <a:buClr>
                <a:schemeClr val="accent3"/>
              </a:buClr>
              <a:buSzPts val="1400"/>
              <a:buNone/>
              <a:defRPr>
                <a:solidFill>
                  <a:schemeClr val="accent3"/>
                </a:solidFill>
              </a:defRPr>
            </a:lvl7pPr>
            <a:lvl8pPr lvl="7" rtl="0" algn="ctr">
              <a:lnSpc>
                <a:spcPct val="100000"/>
              </a:lnSpc>
              <a:spcBef>
                <a:spcPts val="0"/>
              </a:spcBef>
              <a:spcAft>
                <a:spcPts val="0"/>
              </a:spcAft>
              <a:buClr>
                <a:schemeClr val="accent3"/>
              </a:buClr>
              <a:buSzPts val="1400"/>
              <a:buNone/>
              <a:defRPr>
                <a:solidFill>
                  <a:schemeClr val="accent3"/>
                </a:solidFill>
              </a:defRPr>
            </a:lvl8pPr>
            <a:lvl9pPr lvl="8" rtl="0" algn="ctr">
              <a:lnSpc>
                <a:spcPct val="100000"/>
              </a:lnSpc>
              <a:spcBef>
                <a:spcPts val="0"/>
              </a:spcBef>
              <a:spcAft>
                <a:spcPts val="0"/>
              </a:spcAft>
              <a:buClr>
                <a:schemeClr val="accent3"/>
              </a:buClr>
              <a:buSzPts val="1400"/>
              <a:buNone/>
              <a:defRPr>
                <a:solidFill>
                  <a:schemeClr val="accent3"/>
                </a:solidFil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8_1">
    <p:spTree>
      <p:nvGrpSpPr>
        <p:cNvPr id="820" name="Shape 820"/>
        <p:cNvGrpSpPr/>
        <p:nvPr/>
      </p:nvGrpSpPr>
      <p:grpSpPr>
        <a:xfrm>
          <a:off x="0" y="0"/>
          <a:ext cx="0" cy="0"/>
          <a:chOff x="0" y="0"/>
          <a:chExt cx="0" cy="0"/>
        </a:xfrm>
      </p:grpSpPr>
      <p:sp>
        <p:nvSpPr>
          <p:cNvPr id="821" name="Google Shape;821;p111"/>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822" name="Google Shape;822;p111"/>
          <p:cNvSpPr txBox="1"/>
          <p:nvPr>
            <p:ph idx="2" type="title"/>
          </p:nvPr>
        </p:nvSpPr>
        <p:spPr>
          <a:xfrm>
            <a:off x="1969563" y="1525936"/>
            <a:ext cx="2210100" cy="4731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23" name="Google Shape;823;p111"/>
          <p:cNvSpPr txBox="1"/>
          <p:nvPr>
            <p:ph idx="3" type="title"/>
          </p:nvPr>
        </p:nvSpPr>
        <p:spPr>
          <a:xfrm>
            <a:off x="1969562" y="1854750"/>
            <a:ext cx="22101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824" name="Google Shape;824;p111"/>
          <p:cNvSpPr txBox="1"/>
          <p:nvPr>
            <p:ph idx="4" type="title"/>
          </p:nvPr>
        </p:nvSpPr>
        <p:spPr>
          <a:xfrm>
            <a:off x="1969564" y="3300487"/>
            <a:ext cx="2210100" cy="4731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25" name="Google Shape;825;p111"/>
          <p:cNvSpPr txBox="1"/>
          <p:nvPr>
            <p:ph idx="5" type="title"/>
          </p:nvPr>
        </p:nvSpPr>
        <p:spPr>
          <a:xfrm>
            <a:off x="1969563" y="3621075"/>
            <a:ext cx="22101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826" name="Google Shape;826;p111"/>
          <p:cNvSpPr txBox="1"/>
          <p:nvPr>
            <p:ph idx="6" type="title"/>
          </p:nvPr>
        </p:nvSpPr>
        <p:spPr>
          <a:xfrm>
            <a:off x="5796913" y="1525926"/>
            <a:ext cx="2210100" cy="4731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27" name="Google Shape;827;p111"/>
          <p:cNvSpPr txBox="1"/>
          <p:nvPr>
            <p:ph idx="7" type="title"/>
          </p:nvPr>
        </p:nvSpPr>
        <p:spPr>
          <a:xfrm>
            <a:off x="5796914" y="1854738"/>
            <a:ext cx="22101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828" name="Google Shape;828;p111"/>
          <p:cNvSpPr txBox="1"/>
          <p:nvPr>
            <p:ph idx="8" type="title"/>
          </p:nvPr>
        </p:nvSpPr>
        <p:spPr>
          <a:xfrm>
            <a:off x="5854061" y="3300487"/>
            <a:ext cx="2210100" cy="4731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29" name="Google Shape;829;p111"/>
          <p:cNvSpPr txBox="1"/>
          <p:nvPr>
            <p:ph idx="9" type="title"/>
          </p:nvPr>
        </p:nvSpPr>
        <p:spPr>
          <a:xfrm>
            <a:off x="5854062" y="3621075"/>
            <a:ext cx="22101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830" name="Google Shape;830;p111"/>
          <p:cNvSpPr/>
          <p:nvPr/>
        </p:nvSpPr>
        <p:spPr>
          <a:xfrm rot="10800000">
            <a:off x="0" y="4791600"/>
            <a:ext cx="20514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11"/>
          <p:cNvSpPr/>
          <p:nvPr/>
        </p:nvSpPr>
        <p:spPr>
          <a:xfrm rot="5400000">
            <a:off x="7185900" y="1234206"/>
            <a:ext cx="31896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71" name="Shape 71"/>
        <p:cNvGrpSpPr/>
        <p:nvPr/>
      </p:nvGrpSpPr>
      <p:grpSpPr>
        <a:xfrm>
          <a:off x="0" y="0"/>
          <a:ext cx="0" cy="0"/>
          <a:chOff x="0" y="0"/>
          <a:chExt cx="0" cy="0"/>
        </a:xfrm>
      </p:grpSpPr>
      <p:sp>
        <p:nvSpPr>
          <p:cNvPr id="72" name="Google Shape;72;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dk1"/>
                </a:solidFill>
                <a:latin typeface="Montserrat"/>
                <a:ea typeface="Montserrat"/>
                <a:cs typeface="Montserrat"/>
                <a:sym typeface="Montserrat"/>
              </a:defRPr>
            </a:lvl1pPr>
            <a:lvl2pPr lvl="1">
              <a:buNone/>
              <a:defRPr sz="1300">
                <a:solidFill>
                  <a:schemeClr val="dk1"/>
                </a:solidFill>
                <a:latin typeface="Montserrat"/>
                <a:ea typeface="Montserrat"/>
                <a:cs typeface="Montserrat"/>
                <a:sym typeface="Montserrat"/>
              </a:defRPr>
            </a:lvl2pPr>
            <a:lvl3pPr lvl="2">
              <a:buNone/>
              <a:defRPr sz="1300">
                <a:solidFill>
                  <a:schemeClr val="dk1"/>
                </a:solidFill>
                <a:latin typeface="Montserrat"/>
                <a:ea typeface="Montserrat"/>
                <a:cs typeface="Montserrat"/>
                <a:sym typeface="Montserrat"/>
              </a:defRPr>
            </a:lvl3pPr>
            <a:lvl4pPr lvl="3">
              <a:buNone/>
              <a:defRPr sz="1300">
                <a:solidFill>
                  <a:schemeClr val="dk1"/>
                </a:solidFill>
                <a:latin typeface="Montserrat"/>
                <a:ea typeface="Montserrat"/>
                <a:cs typeface="Montserrat"/>
                <a:sym typeface="Montserrat"/>
              </a:defRPr>
            </a:lvl4pPr>
            <a:lvl5pPr lvl="4">
              <a:buNone/>
              <a:defRPr sz="1300">
                <a:solidFill>
                  <a:schemeClr val="dk1"/>
                </a:solidFill>
                <a:latin typeface="Montserrat"/>
                <a:ea typeface="Montserrat"/>
                <a:cs typeface="Montserrat"/>
                <a:sym typeface="Montserrat"/>
              </a:defRPr>
            </a:lvl5pPr>
            <a:lvl6pPr lvl="5">
              <a:buNone/>
              <a:defRPr sz="1300">
                <a:solidFill>
                  <a:schemeClr val="dk1"/>
                </a:solidFill>
                <a:latin typeface="Montserrat"/>
                <a:ea typeface="Montserrat"/>
                <a:cs typeface="Montserrat"/>
                <a:sym typeface="Montserrat"/>
              </a:defRPr>
            </a:lvl6pPr>
            <a:lvl7pPr lvl="6">
              <a:buNone/>
              <a:defRPr sz="1300">
                <a:solidFill>
                  <a:schemeClr val="dk1"/>
                </a:solidFill>
                <a:latin typeface="Montserrat"/>
                <a:ea typeface="Montserrat"/>
                <a:cs typeface="Montserrat"/>
                <a:sym typeface="Montserrat"/>
              </a:defRPr>
            </a:lvl7pPr>
            <a:lvl8pPr lvl="7">
              <a:buNone/>
              <a:defRPr sz="1300">
                <a:solidFill>
                  <a:schemeClr val="dk1"/>
                </a:solidFill>
                <a:latin typeface="Montserrat"/>
                <a:ea typeface="Montserrat"/>
                <a:cs typeface="Montserrat"/>
                <a:sym typeface="Montserrat"/>
              </a:defRPr>
            </a:lvl8pPr>
            <a:lvl9pPr lvl="8">
              <a:buNone/>
              <a:defRPr sz="1300">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4">
    <p:spTree>
      <p:nvGrpSpPr>
        <p:cNvPr id="832" name="Shape 832"/>
        <p:cNvGrpSpPr/>
        <p:nvPr/>
      </p:nvGrpSpPr>
      <p:grpSpPr>
        <a:xfrm>
          <a:off x="0" y="0"/>
          <a:ext cx="0" cy="0"/>
          <a:chOff x="0" y="0"/>
          <a:chExt cx="0" cy="0"/>
        </a:xfrm>
      </p:grpSpPr>
      <p:sp>
        <p:nvSpPr>
          <p:cNvPr id="833" name="Google Shape;833;p112"/>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834" name="Google Shape;834;p112"/>
          <p:cNvSpPr txBox="1"/>
          <p:nvPr>
            <p:ph idx="2" type="title"/>
          </p:nvPr>
        </p:nvSpPr>
        <p:spPr>
          <a:xfrm>
            <a:off x="723988" y="1501796"/>
            <a:ext cx="2210100" cy="3840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000000"/>
              </a:buClr>
              <a:buSzPts val="1800"/>
              <a:buNone/>
              <a:defRPr sz="21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35" name="Google Shape;835;p112"/>
          <p:cNvSpPr txBox="1"/>
          <p:nvPr>
            <p:ph idx="3" type="title"/>
          </p:nvPr>
        </p:nvSpPr>
        <p:spPr>
          <a:xfrm>
            <a:off x="723950" y="1885786"/>
            <a:ext cx="2210100" cy="493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836" name="Google Shape;836;p112"/>
          <p:cNvSpPr txBox="1"/>
          <p:nvPr>
            <p:ph idx="4" type="title"/>
          </p:nvPr>
        </p:nvSpPr>
        <p:spPr>
          <a:xfrm>
            <a:off x="723989" y="3139049"/>
            <a:ext cx="2210100" cy="3840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000000"/>
              </a:buClr>
              <a:buSzPts val="1800"/>
              <a:buNone/>
              <a:defRPr sz="21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37" name="Google Shape;837;p112"/>
          <p:cNvSpPr txBox="1"/>
          <p:nvPr>
            <p:ph idx="5" type="title"/>
          </p:nvPr>
        </p:nvSpPr>
        <p:spPr>
          <a:xfrm>
            <a:off x="723988" y="3523038"/>
            <a:ext cx="2210100" cy="493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838" name="Google Shape;838;p112"/>
          <p:cNvSpPr txBox="1"/>
          <p:nvPr>
            <p:ph idx="6" type="title"/>
          </p:nvPr>
        </p:nvSpPr>
        <p:spPr>
          <a:xfrm>
            <a:off x="6209988" y="1501788"/>
            <a:ext cx="2210100" cy="3840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21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39" name="Google Shape;839;p112"/>
          <p:cNvSpPr txBox="1"/>
          <p:nvPr>
            <p:ph idx="7" type="title"/>
          </p:nvPr>
        </p:nvSpPr>
        <p:spPr>
          <a:xfrm>
            <a:off x="6209950" y="1885775"/>
            <a:ext cx="2210100" cy="493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840" name="Google Shape;840;p112"/>
          <p:cNvSpPr txBox="1"/>
          <p:nvPr>
            <p:ph idx="8" type="title"/>
          </p:nvPr>
        </p:nvSpPr>
        <p:spPr>
          <a:xfrm>
            <a:off x="6209988" y="3139049"/>
            <a:ext cx="2210100" cy="3840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21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41" name="Google Shape;841;p112"/>
          <p:cNvSpPr txBox="1"/>
          <p:nvPr>
            <p:ph idx="9" type="title"/>
          </p:nvPr>
        </p:nvSpPr>
        <p:spPr>
          <a:xfrm>
            <a:off x="6209988" y="3523038"/>
            <a:ext cx="2210100" cy="493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32">
    <p:spTree>
      <p:nvGrpSpPr>
        <p:cNvPr id="842" name="Shape 842"/>
        <p:cNvGrpSpPr/>
        <p:nvPr/>
      </p:nvGrpSpPr>
      <p:grpSpPr>
        <a:xfrm>
          <a:off x="0" y="0"/>
          <a:ext cx="0" cy="0"/>
          <a:chOff x="0" y="0"/>
          <a:chExt cx="0" cy="0"/>
        </a:xfrm>
      </p:grpSpPr>
      <p:sp>
        <p:nvSpPr>
          <p:cNvPr id="843" name="Google Shape;843;p113"/>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844" name="Google Shape;844;p113"/>
          <p:cNvSpPr txBox="1"/>
          <p:nvPr>
            <p:ph idx="2" type="title"/>
          </p:nvPr>
        </p:nvSpPr>
        <p:spPr>
          <a:xfrm>
            <a:off x="2706609" y="3434333"/>
            <a:ext cx="1865400" cy="3840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1800"/>
              <a:buNone/>
              <a:defRPr sz="21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45" name="Google Shape;845;p113"/>
          <p:cNvSpPr txBox="1"/>
          <p:nvPr>
            <p:ph idx="3" type="title"/>
          </p:nvPr>
        </p:nvSpPr>
        <p:spPr>
          <a:xfrm>
            <a:off x="2706609" y="3818323"/>
            <a:ext cx="1865400" cy="49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846" name="Google Shape;846;p113"/>
          <p:cNvSpPr txBox="1"/>
          <p:nvPr>
            <p:ph idx="4" type="title"/>
          </p:nvPr>
        </p:nvSpPr>
        <p:spPr>
          <a:xfrm>
            <a:off x="841211" y="2942723"/>
            <a:ext cx="1865400" cy="3840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1800"/>
              <a:buNone/>
              <a:defRPr sz="21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47" name="Google Shape;847;p113"/>
          <p:cNvSpPr txBox="1"/>
          <p:nvPr>
            <p:ph idx="5" type="title"/>
          </p:nvPr>
        </p:nvSpPr>
        <p:spPr>
          <a:xfrm>
            <a:off x="841211" y="3326712"/>
            <a:ext cx="1865400" cy="49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848" name="Google Shape;848;p113"/>
          <p:cNvSpPr txBox="1"/>
          <p:nvPr>
            <p:ph idx="6" type="title"/>
          </p:nvPr>
        </p:nvSpPr>
        <p:spPr>
          <a:xfrm>
            <a:off x="6437396" y="3434325"/>
            <a:ext cx="1865400" cy="3840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1800"/>
              <a:buNone/>
              <a:defRPr sz="21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49" name="Google Shape;849;p113"/>
          <p:cNvSpPr txBox="1"/>
          <p:nvPr>
            <p:ph idx="7" type="title"/>
          </p:nvPr>
        </p:nvSpPr>
        <p:spPr>
          <a:xfrm>
            <a:off x="6437396" y="3818312"/>
            <a:ext cx="1865400" cy="49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850" name="Google Shape;850;p113"/>
          <p:cNvSpPr txBox="1"/>
          <p:nvPr>
            <p:ph idx="8" type="title"/>
          </p:nvPr>
        </p:nvSpPr>
        <p:spPr>
          <a:xfrm>
            <a:off x="4571992" y="2948561"/>
            <a:ext cx="1865400" cy="3840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1800"/>
              <a:buNone/>
              <a:defRPr sz="21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51" name="Google Shape;851;p113"/>
          <p:cNvSpPr txBox="1"/>
          <p:nvPr>
            <p:ph idx="9" type="title"/>
          </p:nvPr>
        </p:nvSpPr>
        <p:spPr>
          <a:xfrm>
            <a:off x="4571992" y="3332550"/>
            <a:ext cx="1865400" cy="49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852" name="Google Shape;852;p113"/>
          <p:cNvSpPr/>
          <p:nvPr/>
        </p:nvSpPr>
        <p:spPr>
          <a:xfrm rot="10800000">
            <a:off x="-13725" y="4791600"/>
            <a:ext cx="31836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spTree>
      <p:nvGrpSpPr>
        <p:cNvPr id="853" name="Shape 853"/>
        <p:cNvGrpSpPr/>
        <p:nvPr/>
      </p:nvGrpSpPr>
      <p:grpSpPr>
        <a:xfrm>
          <a:off x="0" y="0"/>
          <a:ext cx="0" cy="0"/>
          <a:chOff x="0" y="0"/>
          <a:chExt cx="0" cy="0"/>
        </a:xfrm>
      </p:grpSpPr>
      <p:sp>
        <p:nvSpPr>
          <p:cNvPr id="854" name="Google Shape;854;p114"/>
          <p:cNvSpPr/>
          <p:nvPr/>
        </p:nvSpPr>
        <p:spPr>
          <a:xfrm rot="5400000">
            <a:off x="4664400" y="73050"/>
            <a:ext cx="4012800" cy="49464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14"/>
          <p:cNvSpPr/>
          <p:nvPr/>
        </p:nvSpPr>
        <p:spPr>
          <a:xfrm rot="10800000">
            <a:off x="0" y="4053850"/>
            <a:ext cx="6390300" cy="7068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14"/>
          <p:cNvSpPr txBox="1"/>
          <p:nvPr>
            <p:ph type="title"/>
          </p:nvPr>
        </p:nvSpPr>
        <p:spPr>
          <a:xfrm>
            <a:off x="4848825" y="706800"/>
            <a:ext cx="3225000" cy="754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500"/>
              <a:buNone/>
              <a:defRPr sz="6000">
                <a:solidFill>
                  <a:schemeClr val="lt1"/>
                </a:solidFill>
              </a:defRPr>
            </a:lvl1pPr>
            <a:lvl2pPr lvl="1" rtl="0" algn="ctr">
              <a:spcBef>
                <a:spcPts val="0"/>
              </a:spcBef>
              <a:spcAft>
                <a:spcPts val="0"/>
              </a:spcAft>
              <a:buClr>
                <a:schemeClr val="accent3"/>
              </a:buClr>
              <a:buSzPts val="3500"/>
              <a:buNone/>
              <a:defRPr sz="3500">
                <a:solidFill>
                  <a:schemeClr val="accent3"/>
                </a:solidFill>
              </a:defRPr>
            </a:lvl2pPr>
            <a:lvl3pPr lvl="2" rtl="0" algn="ctr">
              <a:spcBef>
                <a:spcPts val="0"/>
              </a:spcBef>
              <a:spcAft>
                <a:spcPts val="0"/>
              </a:spcAft>
              <a:buClr>
                <a:schemeClr val="accent3"/>
              </a:buClr>
              <a:buSzPts val="3500"/>
              <a:buNone/>
              <a:defRPr sz="3500">
                <a:solidFill>
                  <a:schemeClr val="accent3"/>
                </a:solidFill>
              </a:defRPr>
            </a:lvl3pPr>
            <a:lvl4pPr lvl="3" rtl="0" algn="ctr">
              <a:spcBef>
                <a:spcPts val="0"/>
              </a:spcBef>
              <a:spcAft>
                <a:spcPts val="0"/>
              </a:spcAft>
              <a:buClr>
                <a:schemeClr val="accent3"/>
              </a:buClr>
              <a:buSzPts val="3500"/>
              <a:buNone/>
              <a:defRPr sz="3500">
                <a:solidFill>
                  <a:schemeClr val="accent3"/>
                </a:solidFill>
              </a:defRPr>
            </a:lvl4pPr>
            <a:lvl5pPr lvl="4" rtl="0" algn="ctr">
              <a:spcBef>
                <a:spcPts val="0"/>
              </a:spcBef>
              <a:spcAft>
                <a:spcPts val="0"/>
              </a:spcAft>
              <a:buClr>
                <a:schemeClr val="accent3"/>
              </a:buClr>
              <a:buSzPts val="3500"/>
              <a:buNone/>
              <a:defRPr sz="3500">
                <a:solidFill>
                  <a:schemeClr val="accent3"/>
                </a:solidFill>
              </a:defRPr>
            </a:lvl5pPr>
            <a:lvl6pPr lvl="5" rtl="0" algn="ctr">
              <a:spcBef>
                <a:spcPts val="0"/>
              </a:spcBef>
              <a:spcAft>
                <a:spcPts val="0"/>
              </a:spcAft>
              <a:buClr>
                <a:schemeClr val="accent3"/>
              </a:buClr>
              <a:buSzPts val="3500"/>
              <a:buNone/>
              <a:defRPr sz="3500">
                <a:solidFill>
                  <a:schemeClr val="accent3"/>
                </a:solidFill>
              </a:defRPr>
            </a:lvl6pPr>
            <a:lvl7pPr lvl="6" rtl="0" algn="ctr">
              <a:spcBef>
                <a:spcPts val="0"/>
              </a:spcBef>
              <a:spcAft>
                <a:spcPts val="0"/>
              </a:spcAft>
              <a:buClr>
                <a:schemeClr val="accent3"/>
              </a:buClr>
              <a:buSzPts val="3500"/>
              <a:buNone/>
              <a:defRPr sz="3500">
                <a:solidFill>
                  <a:schemeClr val="accent3"/>
                </a:solidFill>
              </a:defRPr>
            </a:lvl7pPr>
            <a:lvl8pPr lvl="7" rtl="0" algn="ctr">
              <a:spcBef>
                <a:spcPts val="0"/>
              </a:spcBef>
              <a:spcAft>
                <a:spcPts val="0"/>
              </a:spcAft>
              <a:buClr>
                <a:schemeClr val="accent3"/>
              </a:buClr>
              <a:buSzPts val="3500"/>
              <a:buNone/>
              <a:defRPr sz="3500">
                <a:solidFill>
                  <a:schemeClr val="accent3"/>
                </a:solidFill>
              </a:defRPr>
            </a:lvl8pPr>
            <a:lvl9pPr lvl="8" rtl="0" algn="ctr">
              <a:spcBef>
                <a:spcPts val="0"/>
              </a:spcBef>
              <a:spcAft>
                <a:spcPts val="0"/>
              </a:spcAft>
              <a:buClr>
                <a:schemeClr val="accent3"/>
              </a:buClr>
              <a:buSzPts val="3500"/>
              <a:buNone/>
              <a:defRPr sz="3500">
                <a:solidFill>
                  <a:schemeClr val="accent3"/>
                </a:solidFill>
              </a:defRPr>
            </a:lvl9pPr>
          </a:lstStyle>
          <a:p/>
        </p:txBody>
      </p:sp>
      <p:sp>
        <p:nvSpPr>
          <p:cNvPr id="857" name="Google Shape;857;p114"/>
          <p:cNvSpPr txBox="1"/>
          <p:nvPr/>
        </p:nvSpPr>
        <p:spPr>
          <a:xfrm>
            <a:off x="4849000" y="2836800"/>
            <a:ext cx="3857700" cy="667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100">
                <a:solidFill>
                  <a:schemeClr val="lt1"/>
                </a:solidFill>
                <a:latin typeface="Montserrat"/>
                <a:ea typeface="Montserrat"/>
                <a:cs typeface="Montserrat"/>
                <a:sym typeface="Montserrat"/>
              </a:rPr>
              <a:t>CREDITS: This presentation template was created by </a:t>
            </a:r>
            <a:r>
              <a:rPr b="1" lang="en" sz="1100">
                <a:solidFill>
                  <a:schemeClr val="lt1"/>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100">
                <a:solidFill>
                  <a:schemeClr val="lt1"/>
                </a:solidFill>
                <a:latin typeface="Montserrat"/>
                <a:ea typeface="Montserrat"/>
                <a:cs typeface="Montserrat"/>
                <a:sym typeface="Montserrat"/>
              </a:rPr>
              <a:t>, including icons by </a:t>
            </a:r>
            <a:r>
              <a:rPr b="1" lang="en" sz="1100">
                <a:solidFill>
                  <a:schemeClr val="lt1"/>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100">
                <a:solidFill>
                  <a:schemeClr val="lt1"/>
                </a:solidFill>
                <a:latin typeface="Montserrat"/>
                <a:ea typeface="Montserrat"/>
                <a:cs typeface="Montserrat"/>
                <a:sym typeface="Montserrat"/>
              </a:rPr>
              <a:t>, and infographics &amp; images by </a:t>
            </a:r>
            <a:r>
              <a:rPr b="1" lang="en" sz="1100">
                <a:solidFill>
                  <a:schemeClr val="lt1"/>
                </a:solidFill>
                <a:uFill>
                  <a:noFill/>
                </a:uFill>
                <a:latin typeface="Montserrat"/>
                <a:ea typeface="Montserrat"/>
                <a:cs typeface="Montserrat"/>
                <a:sym typeface="Montserrat"/>
                <a:hlinkClick r:id="rId4">
                  <a:extLst>
                    <a:ext uri="{A12FA001-AC4F-418D-AE19-62706E023703}">
                      <ahyp:hlinkClr val="tx"/>
                    </a:ext>
                  </a:extLst>
                </a:hlinkClick>
              </a:rPr>
              <a:t>Freepik</a:t>
            </a:r>
            <a:r>
              <a:rPr lang="en" sz="1100">
                <a:solidFill>
                  <a:schemeClr val="lt1"/>
                </a:solidFill>
                <a:latin typeface="Montserrat"/>
                <a:ea typeface="Montserrat"/>
                <a:cs typeface="Montserrat"/>
                <a:sym typeface="Montserrat"/>
              </a:rPr>
              <a:t> </a:t>
            </a:r>
            <a:endParaRPr sz="1100">
              <a:solidFill>
                <a:schemeClr val="lt1"/>
              </a:solidFill>
              <a:latin typeface="Montserrat"/>
              <a:ea typeface="Montserrat"/>
              <a:cs typeface="Montserrat"/>
              <a:sym typeface="Montserrat"/>
            </a:endParaRPr>
          </a:p>
        </p:txBody>
      </p:sp>
      <p:sp>
        <p:nvSpPr>
          <p:cNvPr id="858" name="Google Shape;858;p114"/>
          <p:cNvSpPr txBox="1"/>
          <p:nvPr>
            <p:ph idx="2" type="title"/>
          </p:nvPr>
        </p:nvSpPr>
        <p:spPr>
          <a:xfrm>
            <a:off x="4848825" y="3557675"/>
            <a:ext cx="3571200" cy="584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Font typeface="Montserrat"/>
              <a:buNone/>
              <a:defRPr sz="1100">
                <a:solidFill>
                  <a:schemeClr val="lt1"/>
                </a:solidFill>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859" name="Google Shape;859;p114"/>
          <p:cNvSpPr txBox="1"/>
          <p:nvPr>
            <p:ph idx="3" type="title"/>
          </p:nvPr>
        </p:nvSpPr>
        <p:spPr>
          <a:xfrm>
            <a:off x="4849000" y="1653475"/>
            <a:ext cx="32250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860" name="Google Shape;860;p114"/>
          <p:cNvSpPr/>
          <p:nvPr/>
        </p:nvSpPr>
        <p:spPr>
          <a:xfrm rot="10800000">
            <a:off x="7092600" y="367050"/>
            <a:ext cx="20514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two columns">
  <p:cSld name="CUSTOM_9">
    <p:spTree>
      <p:nvGrpSpPr>
        <p:cNvPr id="861" name="Shape 861"/>
        <p:cNvGrpSpPr/>
        <p:nvPr/>
      </p:nvGrpSpPr>
      <p:grpSpPr>
        <a:xfrm>
          <a:off x="0" y="0"/>
          <a:ext cx="0" cy="0"/>
          <a:chOff x="0" y="0"/>
          <a:chExt cx="0" cy="0"/>
        </a:xfrm>
      </p:grpSpPr>
      <p:sp>
        <p:nvSpPr>
          <p:cNvPr id="862" name="Google Shape;862;p115"/>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863" name="Google Shape;863;p115"/>
          <p:cNvSpPr txBox="1"/>
          <p:nvPr>
            <p:ph idx="1" type="body"/>
          </p:nvPr>
        </p:nvSpPr>
        <p:spPr>
          <a:xfrm>
            <a:off x="723975" y="1028700"/>
            <a:ext cx="3738900" cy="3540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5"/>
              </a:buClr>
              <a:buSzPts val="1400"/>
              <a:buChar char="●"/>
              <a:defRPr sz="1400">
                <a:solidFill>
                  <a:srgbClr val="000000"/>
                </a:solidFill>
              </a:defRPr>
            </a:lvl1pPr>
            <a:lvl2pPr indent="-317500" lvl="1" marL="914400" rtl="0" algn="r">
              <a:spcBef>
                <a:spcPts val="1600"/>
              </a:spcBef>
              <a:spcAft>
                <a:spcPts val="0"/>
              </a:spcAft>
              <a:buClr>
                <a:srgbClr val="000000"/>
              </a:buClr>
              <a:buSzPts val="1400"/>
              <a:buChar char="○"/>
              <a:defRPr>
                <a:solidFill>
                  <a:srgbClr val="000000"/>
                </a:solidFill>
              </a:defRPr>
            </a:lvl2pPr>
            <a:lvl3pPr indent="-317500" lvl="2" marL="1371600" rtl="0" algn="r">
              <a:spcBef>
                <a:spcPts val="1600"/>
              </a:spcBef>
              <a:spcAft>
                <a:spcPts val="0"/>
              </a:spcAft>
              <a:buClr>
                <a:srgbClr val="000000"/>
              </a:buClr>
              <a:buSzPts val="1400"/>
              <a:buChar char="■"/>
              <a:defRPr>
                <a:solidFill>
                  <a:srgbClr val="000000"/>
                </a:solidFill>
              </a:defRPr>
            </a:lvl3pPr>
            <a:lvl4pPr indent="-317500" lvl="3" marL="1828800" rtl="0" algn="r">
              <a:spcBef>
                <a:spcPts val="1600"/>
              </a:spcBef>
              <a:spcAft>
                <a:spcPts val="0"/>
              </a:spcAft>
              <a:buClr>
                <a:srgbClr val="000000"/>
              </a:buClr>
              <a:buSzPts val="1400"/>
              <a:buChar char="●"/>
              <a:defRPr>
                <a:solidFill>
                  <a:srgbClr val="000000"/>
                </a:solidFill>
              </a:defRPr>
            </a:lvl4pPr>
            <a:lvl5pPr indent="-317500" lvl="4" marL="2286000" rtl="0" algn="r">
              <a:spcBef>
                <a:spcPts val="1600"/>
              </a:spcBef>
              <a:spcAft>
                <a:spcPts val="0"/>
              </a:spcAft>
              <a:buClr>
                <a:srgbClr val="000000"/>
              </a:buClr>
              <a:buSzPts val="1400"/>
              <a:buChar char="○"/>
              <a:defRPr>
                <a:solidFill>
                  <a:srgbClr val="000000"/>
                </a:solidFill>
              </a:defRPr>
            </a:lvl5pPr>
            <a:lvl6pPr indent="-317500" lvl="5" marL="2743200" rtl="0" algn="r">
              <a:spcBef>
                <a:spcPts val="1600"/>
              </a:spcBef>
              <a:spcAft>
                <a:spcPts val="0"/>
              </a:spcAft>
              <a:buClr>
                <a:srgbClr val="000000"/>
              </a:buClr>
              <a:buSzPts val="1400"/>
              <a:buChar char="■"/>
              <a:defRPr>
                <a:solidFill>
                  <a:srgbClr val="000000"/>
                </a:solidFill>
              </a:defRPr>
            </a:lvl6pPr>
            <a:lvl7pPr indent="-317500" lvl="6" marL="3200400" rtl="0" algn="r">
              <a:spcBef>
                <a:spcPts val="1600"/>
              </a:spcBef>
              <a:spcAft>
                <a:spcPts val="0"/>
              </a:spcAft>
              <a:buClr>
                <a:srgbClr val="000000"/>
              </a:buClr>
              <a:buSzPts val="1400"/>
              <a:buChar char="●"/>
              <a:defRPr>
                <a:solidFill>
                  <a:srgbClr val="000000"/>
                </a:solidFill>
              </a:defRPr>
            </a:lvl7pPr>
            <a:lvl8pPr indent="-317500" lvl="7" marL="3657600" rtl="0" algn="r">
              <a:spcBef>
                <a:spcPts val="1600"/>
              </a:spcBef>
              <a:spcAft>
                <a:spcPts val="0"/>
              </a:spcAft>
              <a:buClr>
                <a:srgbClr val="000000"/>
              </a:buClr>
              <a:buSzPts val="1400"/>
              <a:buChar char="○"/>
              <a:defRPr>
                <a:solidFill>
                  <a:srgbClr val="000000"/>
                </a:solidFill>
              </a:defRPr>
            </a:lvl8pPr>
            <a:lvl9pPr indent="-317500" lvl="8" marL="4114800" rtl="0" algn="r">
              <a:spcBef>
                <a:spcPts val="1600"/>
              </a:spcBef>
              <a:spcAft>
                <a:spcPts val="1600"/>
              </a:spcAft>
              <a:buClr>
                <a:srgbClr val="000000"/>
              </a:buClr>
              <a:buSzPts val="1400"/>
              <a:buChar char="■"/>
              <a:defRPr>
                <a:solidFill>
                  <a:srgbClr val="000000"/>
                </a:solidFill>
              </a:defRPr>
            </a:lvl9pPr>
          </a:lstStyle>
          <a:p/>
        </p:txBody>
      </p:sp>
      <p:sp>
        <p:nvSpPr>
          <p:cNvPr id="864" name="Google Shape;864;p115"/>
          <p:cNvSpPr txBox="1"/>
          <p:nvPr>
            <p:ph idx="2" type="body"/>
          </p:nvPr>
        </p:nvSpPr>
        <p:spPr>
          <a:xfrm>
            <a:off x="4681175" y="1028700"/>
            <a:ext cx="3738900" cy="3540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5"/>
              </a:buClr>
              <a:buSzPts val="1400"/>
              <a:buChar char="●"/>
              <a:defRPr sz="1200">
                <a:solidFill>
                  <a:srgbClr val="000000"/>
                </a:solidFill>
              </a:defRPr>
            </a:lvl1pPr>
            <a:lvl2pPr indent="-317500" lvl="1" marL="914400" rtl="0" algn="r">
              <a:spcBef>
                <a:spcPts val="1600"/>
              </a:spcBef>
              <a:spcAft>
                <a:spcPts val="0"/>
              </a:spcAft>
              <a:buClr>
                <a:srgbClr val="000000"/>
              </a:buClr>
              <a:buSzPts val="1400"/>
              <a:buChar char="○"/>
              <a:defRPr>
                <a:solidFill>
                  <a:srgbClr val="000000"/>
                </a:solidFill>
              </a:defRPr>
            </a:lvl2pPr>
            <a:lvl3pPr indent="-317500" lvl="2" marL="1371600" rtl="0" algn="r">
              <a:spcBef>
                <a:spcPts val="1600"/>
              </a:spcBef>
              <a:spcAft>
                <a:spcPts val="0"/>
              </a:spcAft>
              <a:buClr>
                <a:srgbClr val="000000"/>
              </a:buClr>
              <a:buSzPts val="1400"/>
              <a:buChar char="■"/>
              <a:defRPr>
                <a:solidFill>
                  <a:srgbClr val="000000"/>
                </a:solidFill>
              </a:defRPr>
            </a:lvl3pPr>
            <a:lvl4pPr indent="-317500" lvl="3" marL="1828800" rtl="0" algn="r">
              <a:spcBef>
                <a:spcPts val="1600"/>
              </a:spcBef>
              <a:spcAft>
                <a:spcPts val="0"/>
              </a:spcAft>
              <a:buClr>
                <a:srgbClr val="000000"/>
              </a:buClr>
              <a:buSzPts val="1400"/>
              <a:buChar char="●"/>
              <a:defRPr>
                <a:solidFill>
                  <a:srgbClr val="000000"/>
                </a:solidFill>
              </a:defRPr>
            </a:lvl4pPr>
            <a:lvl5pPr indent="-317500" lvl="4" marL="2286000" rtl="0" algn="r">
              <a:spcBef>
                <a:spcPts val="1600"/>
              </a:spcBef>
              <a:spcAft>
                <a:spcPts val="0"/>
              </a:spcAft>
              <a:buClr>
                <a:srgbClr val="000000"/>
              </a:buClr>
              <a:buSzPts val="1400"/>
              <a:buChar char="○"/>
              <a:defRPr>
                <a:solidFill>
                  <a:srgbClr val="000000"/>
                </a:solidFill>
              </a:defRPr>
            </a:lvl5pPr>
            <a:lvl6pPr indent="-317500" lvl="5" marL="2743200" rtl="0" algn="r">
              <a:spcBef>
                <a:spcPts val="1600"/>
              </a:spcBef>
              <a:spcAft>
                <a:spcPts val="0"/>
              </a:spcAft>
              <a:buClr>
                <a:srgbClr val="000000"/>
              </a:buClr>
              <a:buSzPts val="1400"/>
              <a:buChar char="■"/>
              <a:defRPr>
                <a:solidFill>
                  <a:srgbClr val="000000"/>
                </a:solidFill>
              </a:defRPr>
            </a:lvl6pPr>
            <a:lvl7pPr indent="-317500" lvl="6" marL="3200400" rtl="0" algn="r">
              <a:spcBef>
                <a:spcPts val="1600"/>
              </a:spcBef>
              <a:spcAft>
                <a:spcPts val="0"/>
              </a:spcAft>
              <a:buClr>
                <a:srgbClr val="000000"/>
              </a:buClr>
              <a:buSzPts val="1400"/>
              <a:buChar char="●"/>
              <a:defRPr>
                <a:solidFill>
                  <a:srgbClr val="000000"/>
                </a:solidFill>
              </a:defRPr>
            </a:lvl7pPr>
            <a:lvl8pPr indent="-317500" lvl="7" marL="3657600" rtl="0" algn="r">
              <a:spcBef>
                <a:spcPts val="1600"/>
              </a:spcBef>
              <a:spcAft>
                <a:spcPts val="0"/>
              </a:spcAft>
              <a:buClr>
                <a:srgbClr val="000000"/>
              </a:buClr>
              <a:buSzPts val="1400"/>
              <a:buChar char="○"/>
              <a:defRPr>
                <a:solidFill>
                  <a:srgbClr val="000000"/>
                </a:solidFill>
              </a:defRPr>
            </a:lvl8pPr>
            <a:lvl9pPr indent="-317500" lvl="8" marL="4114800" rtl="0" algn="r">
              <a:spcBef>
                <a:spcPts val="1600"/>
              </a:spcBef>
              <a:spcAft>
                <a:spcPts val="1600"/>
              </a:spcAft>
              <a:buClr>
                <a:srgbClr val="000000"/>
              </a:buClr>
              <a:buSzPts val="1400"/>
              <a:buChar char="■"/>
              <a:defRPr>
                <a:solidFill>
                  <a:srgbClr val="000000"/>
                </a:solidFill>
              </a:defRPr>
            </a:lvl9pPr>
          </a:lstStyle>
          <a:p/>
        </p:txBody>
      </p:sp>
      <p:sp>
        <p:nvSpPr>
          <p:cNvPr id="865" name="Google Shape;865;p115"/>
          <p:cNvSpPr/>
          <p:nvPr/>
        </p:nvSpPr>
        <p:spPr>
          <a:xfrm rot="5400000">
            <a:off x="8276838" y="70050"/>
            <a:ext cx="1007700" cy="7212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15"/>
          <p:cNvSpPr/>
          <p:nvPr/>
        </p:nvSpPr>
        <p:spPr>
          <a:xfrm rot="10800000">
            <a:off x="5960388" y="4791600"/>
            <a:ext cx="31836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2">
    <p:spTree>
      <p:nvGrpSpPr>
        <p:cNvPr id="867" name="Shape 867"/>
        <p:cNvGrpSpPr/>
        <p:nvPr/>
      </p:nvGrpSpPr>
      <p:grpSpPr>
        <a:xfrm>
          <a:off x="0" y="0"/>
          <a:ext cx="0" cy="0"/>
          <a:chOff x="0" y="0"/>
          <a:chExt cx="0" cy="0"/>
        </a:xfrm>
      </p:grpSpPr>
      <p:sp>
        <p:nvSpPr>
          <p:cNvPr id="868" name="Google Shape;868;p116"/>
          <p:cNvSpPr/>
          <p:nvPr/>
        </p:nvSpPr>
        <p:spPr>
          <a:xfrm rot="5400000">
            <a:off x="8459550" y="332425"/>
            <a:ext cx="10170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16"/>
          <p:cNvSpPr/>
          <p:nvPr/>
        </p:nvSpPr>
        <p:spPr>
          <a:xfrm rot="5400000">
            <a:off x="-148500" y="4273800"/>
            <a:ext cx="1007700" cy="7317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16"/>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2_1">
    <p:spTree>
      <p:nvGrpSpPr>
        <p:cNvPr id="871" name="Shape 871"/>
        <p:cNvGrpSpPr/>
        <p:nvPr/>
      </p:nvGrpSpPr>
      <p:grpSpPr>
        <a:xfrm>
          <a:off x="0" y="0"/>
          <a:ext cx="0" cy="0"/>
          <a:chOff x="0" y="0"/>
          <a:chExt cx="0" cy="0"/>
        </a:xfrm>
      </p:grpSpPr>
      <p:sp>
        <p:nvSpPr>
          <p:cNvPr id="872" name="Google Shape;872;p117"/>
          <p:cNvSpPr/>
          <p:nvPr/>
        </p:nvSpPr>
        <p:spPr>
          <a:xfrm>
            <a:off x="0" y="-125"/>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17"/>
          <p:cNvSpPr/>
          <p:nvPr/>
        </p:nvSpPr>
        <p:spPr>
          <a:xfrm>
            <a:off x="0" y="4791475"/>
            <a:ext cx="10170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17"/>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875" name="Google Shape;875;p117"/>
          <p:cNvSpPr/>
          <p:nvPr/>
        </p:nvSpPr>
        <p:spPr>
          <a:xfrm rot="-5400000">
            <a:off x="7185900" y="3187981"/>
            <a:ext cx="31896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17"/>
          <p:cNvSpPr txBox="1"/>
          <p:nvPr>
            <p:ph idx="1" type="body"/>
          </p:nvPr>
        </p:nvSpPr>
        <p:spPr>
          <a:xfrm>
            <a:off x="723975" y="1028700"/>
            <a:ext cx="3738900" cy="3540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5"/>
              </a:buClr>
              <a:buSzPts val="1400"/>
              <a:buChar char="●"/>
              <a:defRPr sz="1400">
                <a:solidFill>
                  <a:srgbClr val="000000"/>
                </a:solidFill>
              </a:defRPr>
            </a:lvl1pPr>
            <a:lvl2pPr indent="-317500" lvl="1" marL="914400" rtl="0" algn="r">
              <a:spcBef>
                <a:spcPts val="1600"/>
              </a:spcBef>
              <a:spcAft>
                <a:spcPts val="0"/>
              </a:spcAft>
              <a:buClr>
                <a:srgbClr val="000000"/>
              </a:buClr>
              <a:buSzPts val="1400"/>
              <a:buChar char="○"/>
              <a:defRPr>
                <a:solidFill>
                  <a:srgbClr val="000000"/>
                </a:solidFill>
              </a:defRPr>
            </a:lvl2pPr>
            <a:lvl3pPr indent="-317500" lvl="2" marL="1371600" rtl="0" algn="r">
              <a:spcBef>
                <a:spcPts val="1600"/>
              </a:spcBef>
              <a:spcAft>
                <a:spcPts val="0"/>
              </a:spcAft>
              <a:buClr>
                <a:srgbClr val="000000"/>
              </a:buClr>
              <a:buSzPts val="1400"/>
              <a:buChar char="■"/>
              <a:defRPr>
                <a:solidFill>
                  <a:srgbClr val="000000"/>
                </a:solidFill>
              </a:defRPr>
            </a:lvl3pPr>
            <a:lvl4pPr indent="-317500" lvl="3" marL="1828800" rtl="0" algn="r">
              <a:spcBef>
                <a:spcPts val="1600"/>
              </a:spcBef>
              <a:spcAft>
                <a:spcPts val="0"/>
              </a:spcAft>
              <a:buClr>
                <a:srgbClr val="000000"/>
              </a:buClr>
              <a:buSzPts val="1400"/>
              <a:buChar char="●"/>
              <a:defRPr>
                <a:solidFill>
                  <a:srgbClr val="000000"/>
                </a:solidFill>
              </a:defRPr>
            </a:lvl4pPr>
            <a:lvl5pPr indent="-317500" lvl="4" marL="2286000" rtl="0" algn="r">
              <a:spcBef>
                <a:spcPts val="1600"/>
              </a:spcBef>
              <a:spcAft>
                <a:spcPts val="0"/>
              </a:spcAft>
              <a:buClr>
                <a:srgbClr val="000000"/>
              </a:buClr>
              <a:buSzPts val="1400"/>
              <a:buChar char="○"/>
              <a:defRPr>
                <a:solidFill>
                  <a:srgbClr val="000000"/>
                </a:solidFill>
              </a:defRPr>
            </a:lvl5pPr>
            <a:lvl6pPr indent="-317500" lvl="5" marL="2743200" rtl="0" algn="r">
              <a:spcBef>
                <a:spcPts val="1600"/>
              </a:spcBef>
              <a:spcAft>
                <a:spcPts val="0"/>
              </a:spcAft>
              <a:buClr>
                <a:srgbClr val="000000"/>
              </a:buClr>
              <a:buSzPts val="1400"/>
              <a:buChar char="■"/>
              <a:defRPr>
                <a:solidFill>
                  <a:srgbClr val="000000"/>
                </a:solidFill>
              </a:defRPr>
            </a:lvl6pPr>
            <a:lvl7pPr indent="-317500" lvl="6" marL="3200400" rtl="0" algn="r">
              <a:spcBef>
                <a:spcPts val="1600"/>
              </a:spcBef>
              <a:spcAft>
                <a:spcPts val="0"/>
              </a:spcAft>
              <a:buClr>
                <a:srgbClr val="000000"/>
              </a:buClr>
              <a:buSzPts val="1400"/>
              <a:buChar char="●"/>
              <a:defRPr>
                <a:solidFill>
                  <a:srgbClr val="000000"/>
                </a:solidFill>
              </a:defRPr>
            </a:lvl7pPr>
            <a:lvl8pPr indent="-317500" lvl="7" marL="3657600" rtl="0" algn="r">
              <a:spcBef>
                <a:spcPts val="1600"/>
              </a:spcBef>
              <a:spcAft>
                <a:spcPts val="0"/>
              </a:spcAft>
              <a:buClr>
                <a:srgbClr val="000000"/>
              </a:buClr>
              <a:buSzPts val="1400"/>
              <a:buChar char="○"/>
              <a:defRPr>
                <a:solidFill>
                  <a:srgbClr val="000000"/>
                </a:solidFill>
              </a:defRPr>
            </a:lvl8pPr>
            <a:lvl9pPr indent="-317500" lvl="8" marL="4114800" rtl="0" algn="r">
              <a:spcBef>
                <a:spcPts val="1600"/>
              </a:spcBef>
              <a:spcAft>
                <a:spcPts val="1600"/>
              </a:spcAft>
              <a:buClr>
                <a:srgbClr val="000000"/>
              </a:buClr>
              <a:buSzPts val="1400"/>
              <a:buChar char="■"/>
              <a:defRPr>
                <a:solidFill>
                  <a:srgbClr val="000000"/>
                </a:solidFill>
              </a:defRPr>
            </a:lvl9pPr>
          </a:lstStyle>
          <a:p/>
        </p:txBody>
      </p:sp>
      <p:sp>
        <p:nvSpPr>
          <p:cNvPr id="877" name="Google Shape;877;p117"/>
          <p:cNvSpPr txBox="1"/>
          <p:nvPr>
            <p:ph idx="2" type="body"/>
          </p:nvPr>
        </p:nvSpPr>
        <p:spPr>
          <a:xfrm>
            <a:off x="4681175" y="1028700"/>
            <a:ext cx="3738900" cy="3540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5"/>
              </a:buClr>
              <a:buSzPts val="1400"/>
              <a:buChar char="●"/>
              <a:defRPr sz="1200">
                <a:solidFill>
                  <a:srgbClr val="000000"/>
                </a:solidFill>
              </a:defRPr>
            </a:lvl1pPr>
            <a:lvl2pPr indent="-317500" lvl="1" marL="914400" rtl="0" algn="r">
              <a:spcBef>
                <a:spcPts val="1600"/>
              </a:spcBef>
              <a:spcAft>
                <a:spcPts val="0"/>
              </a:spcAft>
              <a:buClr>
                <a:srgbClr val="000000"/>
              </a:buClr>
              <a:buSzPts val="1400"/>
              <a:buChar char="○"/>
              <a:defRPr>
                <a:solidFill>
                  <a:srgbClr val="000000"/>
                </a:solidFill>
              </a:defRPr>
            </a:lvl2pPr>
            <a:lvl3pPr indent="-317500" lvl="2" marL="1371600" rtl="0" algn="r">
              <a:spcBef>
                <a:spcPts val="1600"/>
              </a:spcBef>
              <a:spcAft>
                <a:spcPts val="0"/>
              </a:spcAft>
              <a:buClr>
                <a:srgbClr val="000000"/>
              </a:buClr>
              <a:buSzPts val="1400"/>
              <a:buChar char="■"/>
              <a:defRPr>
                <a:solidFill>
                  <a:srgbClr val="000000"/>
                </a:solidFill>
              </a:defRPr>
            </a:lvl3pPr>
            <a:lvl4pPr indent="-317500" lvl="3" marL="1828800" rtl="0" algn="r">
              <a:spcBef>
                <a:spcPts val="1600"/>
              </a:spcBef>
              <a:spcAft>
                <a:spcPts val="0"/>
              </a:spcAft>
              <a:buClr>
                <a:srgbClr val="000000"/>
              </a:buClr>
              <a:buSzPts val="1400"/>
              <a:buChar char="●"/>
              <a:defRPr>
                <a:solidFill>
                  <a:srgbClr val="000000"/>
                </a:solidFill>
              </a:defRPr>
            </a:lvl4pPr>
            <a:lvl5pPr indent="-317500" lvl="4" marL="2286000" rtl="0" algn="r">
              <a:spcBef>
                <a:spcPts val="1600"/>
              </a:spcBef>
              <a:spcAft>
                <a:spcPts val="0"/>
              </a:spcAft>
              <a:buClr>
                <a:srgbClr val="000000"/>
              </a:buClr>
              <a:buSzPts val="1400"/>
              <a:buChar char="○"/>
              <a:defRPr>
                <a:solidFill>
                  <a:srgbClr val="000000"/>
                </a:solidFill>
              </a:defRPr>
            </a:lvl5pPr>
            <a:lvl6pPr indent="-317500" lvl="5" marL="2743200" rtl="0" algn="r">
              <a:spcBef>
                <a:spcPts val="1600"/>
              </a:spcBef>
              <a:spcAft>
                <a:spcPts val="0"/>
              </a:spcAft>
              <a:buClr>
                <a:srgbClr val="000000"/>
              </a:buClr>
              <a:buSzPts val="1400"/>
              <a:buChar char="■"/>
              <a:defRPr>
                <a:solidFill>
                  <a:srgbClr val="000000"/>
                </a:solidFill>
              </a:defRPr>
            </a:lvl6pPr>
            <a:lvl7pPr indent="-317500" lvl="6" marL="3200400" rtl="0" algn="r">
              <a:spcBef>
                <a:spcPts val="1600"/>
              </a:spcBef>
              <a:spcAft>
                <a:spcPts val="0"/>
              </a:spcAft>
              <a:buClr>
                <a:srgbClr val="000000"/>
              </a:buClr>
              <a:buSzPts val="1400"/>
              <a:buChar char="●"/>
              <a:defRPr>
                <a:solidFill>
                  <a:srgbClr val="000000"/>
                </a:solidFill>
              </a:defRPr>
            </a:lvl7pPr>
            <a:lvl8pPr indent="-317500" lvl="7" marL="3657600" rtl="0" algn="r">
              <a:spcBef>
                <a:spcPts val="1600"/>
              </a:spcBef>
              <a:spcAft>
                <a:spcPts val="0"/>
              </a:spcAft>
              <a:buClr>
                <a:srgbClr val="000000"/>
              </a:buClr>
              <a:buSzPts val="1400"/>
              <a:buChar char="○"/>
              <a:defRPr>
                <a:solidFill>
                  <a:srgbClr val="000000"/>
                </a:solidFill>
              </a:defRPr>
            </a:lvl8pPr>
            <a:lvl9pPr indent="-317500" lvl="8" marL="4114800" rtl="0" algn="r">
              <a:spcBef>
                <a:spcPts val="1600"/>
              </a:spcBef>
              <a:spcAft>
                <a:spcPts val="1600"/>
              </a:spcAft>
              <a:buClr>
                <a:srgbClr val="000000"/>
              </a:buClr>
              <a:buSzPts val="1400"/>
              <a:buChar char="■"/>
              <a:defRPr>
                <a:solidFill>
                  <a:srgbClr val="000000"/>
                </a:solidFil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3">
    <p:spTree>
      <p:nvGrpSpPr>
        <p:cNvPr id="878" name="Shape 878"/>
        <p:cNvGrpSpPr/>
        <p:nvPr/>
      </p:nvGrpSpPr>
      <p:grpSpPr>
        <a:xfrm>
          <a:off x="0" y="0"/>
          <a:ext cx="0" cy="0"/>
          <a:chOff x="0" y="0"/>
          <a:chExt cx="0" cy="0"/>
        </a:xfrm>
      </p:grpSpPr>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3_1">
    <p:spTree>
      <p:nvGrpSpPr>
        <p:cNvPr id="879" name="Shape 879"/>
        <p:cNvGrpSpPr/>
        <p:nvPr/>
      </p:nvGrpSpPr>
      <p:grpSpPr>
        <a:xfrm>
          <a:off x="0" y="0"/>
          <a:ext cx="0" cy="0"/>
          <a:chOff x="0" y="0"/>
          <a:chExt cx="0" cy="0"/>
        </a:xfrm>
      </p:grpSpPr>
      <p:sp>
        <p:nvSpPr>
          <p:cNvPr id="880" name="Google Shape;880;p119"/>
          <p:cNvSpPr/>
          <p:nvPr/>
        </p:nvSpPr>
        <p:spPr>
          <a:xfrm rot="5400000">
            <a:off x="-332550" y="4459050"/>
            <a:ext cx="10170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19"/>
          <p:cNvSpPr/>
          <p:nvPr/>
        </p:nvSpPr>
        <p:spPr>
          <a:xfrm>
            <a:off x="8136300" y="4422175"/>
            <a:ext cx="10077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3_1_1">
    <p:spTree>
      <p:nvGrpSpPr>
        <p:cNvPr id="882" name="Shape 882"/>
        <p:cNvGrpSpPr/>
        <p:nvPr/>
      </p:nvGrpSpPr>
      <p:grpSpPr>
        <a:xfrm>
          <a:off x="0" y="0"/>
          <a:ext cx="0" cy="0"/>
          <a:chOff x="0" y="0"/>
          <a:chExt cx="0" cy="0"/>
        </a:xfrm>
      </p:grpSpPr>
      <p:sp>
        <p:nvSpPr>
          <p:cNvPr id="883" name="Google Shape;883;p120"/>
          <p:cNvSpPr/>
          <p:nvPr/>
        </p:nvSpPr>
        <p:spPr>
          <a:xfrm rot="10800000">
            <a:off x="-12" y="4791475"/>
            <a:ext cx="31836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20"/>
          <p:cNvSpPr/>
          <p:nvPr/>
        </p:nvSpPr>
        <p:spPr>
          <a:xfrm rot="5400000">
            <a:off x="8276850" y="143125"/>
            <a:ext cx="10077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3_1_1_1">
    <p:spTree>
      <p:nvGrpSpPr>
        <p:cNvPr id="885" name="Shape 885"/>
        <p:cNvGrpSpPr/>
        <p:nvPr/>
      </p:nvGrpSpPr>
      <p:grpSpPr>
        <a:xfrm>
          <a:off x="0" y="0"/>
          <a:ext cx="0" cy="0"/>
          <a:chOff x="0" y="0"/>
          <a:chExt cx="0" cy="0"/>
        </a:xfrm>
      </p:grpSpPr>
      <p:sp>
        <p:nvSpPr>
          <p:cNvPr id="886" name="Google Shape;886;p121"/>
          <p:cNvSpPr/>
          <p:nvPr/>
        </p:nvSpPr>
        <p:spPr>
          <a:xfrm rot="10800000">
            <a:off x="7088700" y="-125"/>
            <a:ext cx="2055300" cy="7212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21"/>
          <p:cNvSpPr/>
          <p:nvPr/>
        </p:nvSpPr>
        <p:spPr>
          <a:xfrm rot="5400000">
            <a:off x="7942350" y="3941850"/>
            <a:ext cx="20514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5">
    <p:spTree>
      <p:nvGrpSpPr>
        <p:cNvPr id="73" name="Shape 73"/>
        <p:cNvGrpSpPr/>
        <p:nvPr/>
      </p:nvGrpSpPr>
      <p:grpSpPr>
        <a:xfrm>
          <a:off x="0" y="0"/>
          <a:ext cx="0" cy="0"/>
          <a:chOff x="0" y="0"/>
          <a:chExt cx="0" cy="0"/>
        </a:xfrm>
      </p:grpSpPr>
      <p:sp>
        <p:nvSpPr>
          <p:cNvPr id="74" name="Google Shape;74;p13"/>
          <p:cNvSpPr txBox="1"/>
          <p:nvPr>
            <p:ph type="title"/>
          </p:nvPr>
        </p:nvSpPr>
        <p:spPr>
          <a:xfrm>
            <a:off x="4514850" y="2381250"/>
            <a:ext cx="3882000" cy="567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2700"/>
              <a:buNone/>
              <a:defRPr sz="3600">
                <a:solidFill>
                  <a:schemeClr val="accent2"/>
                </a:solidFill>
              </a:defRPr>
            </a:lvl1pPr>
            <a:lvl2pPr lvl="1" rtl="0" algn="r">
              <a:spcBef>
                <a:spcPts val="0"/>
              </a:spcBef>
              <a:spcAft>
                <a:spcPts val="0"/>
              </a:spcAft>
              <a:buClr>
                <a:schemeClr val="accent2"/>
              </a:buClr>
              <a:buSzPts val="3600"/>
              <a:buNone/>
              <a:defRPr sz="3600">
                <a:solidFill>
                  <a:schemeClr val="accent2"/>
                </a:solidFill>
              </a:defRPr>
            </a:lvl2pPr>
            <a:lvl3pPr lvl="2" rtl="0" algn="r">
              <a:spcBef>
                <a:spcPts val="0"/>
              </a:spcBef>
              <a:spcAft>
                <a:spcPts val="0"/>
              </a:spcAft>
              <a:buClr>
                <a:schemeClr val="accent2"/>
              </a:buClr>
              <a:buSzPts val="3600"/>
              <a:buNone/>
              <a:defRPr sz="3600">
                <a:solidFill>
                  <a:schemeClr val="accent2"/>
                </a:solidFill>
              </a:defRPr>
            </a:lvl3pPr>
            <a:lvl4pPr lvl="3" rtl="0" algn="r">
              <a:spcBef>
                <a:spcPts val="0"/>
              </a:spcBef>
              <a:spcAft>
                <a:spcPts val="0"/>
              </a:spcAft>
              <a:buClr>
                <a:schemeClr val="accent2"/>
              </a:buClr>
              <a:buSzPts val="3600"/>
              <a:buNone/>
              <a:defRPr sz="3600">
                <a:solidFill>
                  <a:schemeClr val="accent2"/>
                </a:solidFill>
              </a:defRPr>
            </a:lvl4pPr>
            <a:lvl5pPr lvl="4" rtl="0" algn="r">
              <a:spcBef>
                <a:spcPts val="0"/>
              </a:spcBef>
              <a:spcAft>
                <a:spcPts val="0"/>
              </a:spcAft>
              <a:buClr>
                <a:schemeClr val="accent2"/>
              </a:buClr>
              <a:buSzPts val="3600"/>
              <a:buNone/>
              <a:defRPr sz="3600">
                <a:solidFill>
                  <a:schemeClr val="accent2"/>
                </a:solidFill>
              </a:defRPr>
            </a:lvl5pPr>
            <a:lvl6pPr lvl="5" rtl="0" algn="r">
              <a:spcBef>
                <a:spcPts val="0"/>
              </a:spcBef>
              <a:spcAft>
                <a:spcPts val="0"/>
              </a:spcAft>
              <a:buClr>
                <a:schemeClr val="accent2"/>
              </a:buClr>
              <a:buSzPts val="3600"/>
              <a:buNone/>
              <a:defRPr sz="3600">
                <a:solidFill>
                  <a:schemeClr val="accent2"/>
                </a:solidFill>
              </a:defRPr>
            </a:lvl6pPr>
            <a:lvl7pPr lvl="6" rtl="0" algn="r">
              <a:spcBef>
                <a:spcPts val="0"/>
              </a:spcBef>
              <a:spcAft>
                <a:spcPts val="0"/>
              </a:spcAft>
              <a:buClr>
                <a:schemeClr val="accent2"/>
              </a:buClr>
              <a:buSzPts val="3600"/>
              <a:buNone/>
              <a:defRPr sz="3600">
                <a:solidFill>
                  <a:schemeClr val="accent2"/>
                </a:solidFill>
              </a:defRPr>
            </a:lvl7pPr>
            <a:lvl8pPr lvl="7" rtl="0" algn="r">
              <a:spcBef>
                <a:spcPts val="0"/>
              </a:spcBef>
              <a:spcAft>
                <a:spcPts val="0"/>
              </a:spcAft>
              <a:buClr>
                <a:schemeClr val="accent2"/>
              </a:buClr>
              <a:buSzPts val="3600"/>
              <a:buNone/>
              <a:defRPr sz="3600">
                <a:solidFill>
                  <a:schemeClr val="accent2"/>
                </a:solidFill>
              </a:defRPr>
            </a:lvl8pPr>
            <a:lvl9pPr lvl="8" rtl="0" algn="r">
              <a:spcBef>
                <a:spcPts val="0"/>
              </a:spcBef>
              <a:spcAft>
                <a:spcPts val="0"/>
              </a:spcAft>
              <a:buClr>
                <a:schemeClr val="accent2"/>
              </a:buClr>
              <a:buSzPts val="3600"/>
              <a:buNone/>
              <a:defRPr sz="3600">
                <a:solidFill>
                  <a:schemeClr val="accent2"/>
                </a:solidFill>
              </a:defRPr>
            </a:lvl9pPr>
          </a:lstStyle>
          <a:p/>
        </p:txBody>
      </p:sp>
      <p:sp>
        <p:nvSpPr>
          <p:cNvPr id="75" name="Google Shape;75;p13"/>
          <p:cNvSpPr txBox="1"/>
          <p:nvPr>
            <p:ph idx="1" type="subTitle"/>
          </p:nvPr>
        </p:nvSpPr>
        <p:spPr>
          <a:xfrm>
            <a:off x="4731900" y="2948250"/>
            <a:ext cx="3447900" cy="66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700"/>
              <a:buFont typeface="Montserrat Medium"/>
              <a:buNone/>
              <a:defRPr>
                <a:solidFill>
                  <a:schemeClr val="accent2"/>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9pPr>
          </a:lstStyle>
          <a:p/>
        </p:txBody>
      </p:sp>
      <p:sp>
        <p:nvSpPr>
          <p:cNvPr id="76" name="Google Shape;76;p13"/>
          <p:cNvSpPr/>
          <p:nvPr/>
        </p:nvSpPr>
        <p:spPr>
          <a:xfrm rot="5400000">
            <a:off x="-143250" y="143238"/>
            <a:ext cx="10077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txBox="1"/>
          <p:nvPr>
            <p:ph hasCustomPrompt="1" idx="2" type="title"/>
          </p:nvPr>
        </p:nvSpPr>
        <p:spPr>
          <a:xfrm>
            <a:off x="5804550" y="1534050"/>
            <a:ext cx="1302600" cy="847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000"/>
              <a:buNone/>
              <a:defRPr sz="7200">
                <a:solidFill>
                  <a:schemeClr val="accent3"/>
                </a:solidFill>
              </a:defRPr>
            </a:lvl1pPr>
            <a:lvl2pPr lvl="1" rtl="0" algn="ctr">
              <a:spcBef>
                <a:spcPts val="0"/>
              </a:spcBef>
              <a:spcAft>
                <a:spcPts val="0"/>
              </a:spcAft>
              <a:buClr>
                <a:schemeClr val="accent3"/>
              </a:buClr>
              <a:buSzPts val="6000"/>
              <a:buNone/>
              <a:defRPr sz="6000">
                <a:solidFill>
                  <a:schemeClr val="accent3"/>
                </a:solidFill>
              </a:defRPr>
            </a:lvl2pPr>
            <a:lvl3pPr lvl="2" rtl="0" algn="ctr">
              <a:spcBef>
                <a:spcPts val="0"/>
              </a:spcBef>
              <a:spcAft>
                <a:spcPts val="0"/>
              </a:spcAft>
              <a:buClr>
                <a:schemeClr val="accent3"/>
              </a:buClr>
              <a:buSzPts val="6000"/>
              <a:buNone/>
              <a:defRPr sz="6000">
                <a:solidFill>
                  <a:schemeClr val="accent3"/>
                </a:solidFill>
              </a:defRPr>
            </a:lvl3pPr>
            <a:lvl4pPr lvl="3" rtl="0" algn="ctr">
              <a:spcBef>
                <a:spcPts val="0"/>
              </a:spcBef>
              <a:spcAft>
                <a:spcPts val="0"/>
              </a:spcAft>
              <a:buClr>
                <a:schemeClr val="accent3"/>
              </a:buClr>
              <a:buSzPts val="6000"/>
              <a:buNone/>
              <a:defRPr sz="6000">
                <a:solidFill>
                  <a:schemeClr val="accent3"/>
                </a:solidFill>
              </a:defRPr>
            </a:lvl4pPr>
            <a:lvl5pPr lvl="4" rtl="0" algn="ctr">
              <a:spcBef>
                <a:spcPts val="0"/>
              </a:spcBef>
              <a:spcAft>
                <a:spcPts val="0"/>
              </a:spcAft>
              <a:buClr>
                <a:schemeClr val="accent3"/>
              </a:buClr>
              <a:buSzPts val="6000"/>
              <a:buNone/>
              <a:defRPr sz="6000">
                <a:solidFill>
                  <a:schemeClr val="accent3"/>
                </a:solidFill>
              </a:defRPr>
            </a:lvl5pPr>
            <a:lvl6pPr lvl="5" rtl="0" algn="ctr">
              <a:spcBef>
                <a:spcPts val="0"/>
              </a:spcBef>
              <a:spcAft>
                <a:spcPts val="0"/>
              </a:spcAft>
              <a:buClr>
                <a:schemeClr val="accent3"/>
              </a:buClr>
              <a:buSzPts val="6000"/>
              <a:buNone/>
              <a:defRPr sz="6000">
                <a:solidFill>
                  <a:schemeClr val="accent3"/>
                </a:solidFill>
              </a:defRPr>
            </a:lvl6pPr>
            <a:lvl7pPr lvl="6" rtl="0" algn="ctr">
              <a:spcBef>
                <a:spcPts val="0"/>
              </a:spcBef>
              <a:spcAft>
                <a:spcPts val="0"/>
              </a:spcAft>
              <a:buClr>
                <a:schemeClr val="accent3"/>
              </a:buClr>
              <a:buSzPts val="6000"/>
              <a:buNone/>
              <a:defRPr sz="6000">
                <a:solidFill>
                  <a:schemeClr val="accent3"/>
                </a:solidFill>
              </a:defRPr>
            </a:lvl7pPr>
            <a:lvl8pPr lvl="7" rtl="0" algn="ctr">
              <a:spcBef>
                <a:spcPts val="0"/>
              </a:spcBef>
              <a:spcAft>
                <a:spcPts val="0"/>
              </a:spcAft>
              <a:buClr>
                <a:schemeClr val="accent3"/>
              </a:buClr>
              <a:buSzPts val="6000"/>
              <a:buNone/>
              <a:defRPr sz="6000">
                <a:solidFill>
                  <a:schemeClr val="accent3"/>
                </a:solidFill>
              </a:defRPr>
            </a:lvl8pPr>
            <a:lvl9pPr lvl="8" rtl="0" algn="ctr">
              <a:spcBef>
                <a:spcPts val="0"/>
              </a:spcBef>
              <a:spcAft>
                <a:spcPts val="0"/>
              </a:spcAft>
              <a:buClr>
                <a:schemeClr val="accent3"/>
              </a:buClr>
              <a:buSzPts val="6000"/>
              <a:buNone/>
              <a:defRPr sz="6000">
                <a:solidFill>
                  <a:schemeClr val="accent3"/>
                </a:solidFill>
              </a:defRPr>
            </a:lvl9pPr>
          </a:lstStyle>
          <a:p>
            <a:r>
              <a:t>xx%</a:t>
            </a:r>
          </a:p>
        </p:txBody>
      </p:sp>
      <p:sp>
        <p:nvSpPr>
          <p:cNvPr id="78" name="Google Shape;78;p13"/>
          <p:cNvSpPr/>
          <p:nvPr/>
        </p:nvSpPr>
        <p:spPr>
          <a:xfrm>
            <a:off x="0" y="4575300"/>
            <a:ext cx="5181600" cy="5682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dk1"/>
                </a:solidFill>
                <a:latin typeface="Montserrat"/>
                <a:ea typeface="Montserrat"/>
                <a:cs typeface="Montserrat"/>
                <a:sym typeface="Montserrat"/>
              </a:defRPr>
            </a:lvl1pPr>
            <a:lvl2pPr lvl="1">
              <a:buNone/>
              <a:defRPr sz="1300">
                <a:solidFill>
                  <a:schemeClr val="dk1"/>
                </a:solidFill>
                <a:latin typeface="Montserrat"/>
                <a:ea typeface="Montserrat"/>
                <a:cs typeface="Montserrat"/>
                <a:sym typeface="Montserrat"/>
              </a:defRPr>
            </a:lvl2pPr>
            <a:lvl3pPr lvl="2">
              <a:buNone/>
              <a:defRPr sz="1300">
                <a:solidFill>
                  <a:schemeClr val="dk1"/>
                </a:solidFill>
                <a:latin typeface="Montserrat"/>
                <a:ea typeface="Montserrat"/>
                <a:cs typeface="Montserrat"/>
                <a:sym typeface="Montserrat"/>
              </a:defRPr>
            </a:lvl3pPr>
            <a:lvl4pPr lvl="3">
              <a:buNone/>
              <a:defRPr sz="1300">
                <a:solidFill>
                  <a:schemeClr val="dk1"/>
                </a:solidFill>
                <a:latin typeface="Montserrat"/>
                <a:ea typeface="Montserrat"/>
                <a:cs typeface="Montserrat"/>
                <a:sym typeface="Montserrat"/>
              </a:defRPr>
            </a:lvl4pPr>
            <a:lvl5pPr lvl="4">
              <a:buNone/>
              <a:defRPr sz="1300">
                <a:solidFill>
                  <a:schemeClr val="dk1"/>
                </a:solidFill>
                <a:latin typeface="Montserrat"/>
                <a:ea typeface="Montserrat"/>
                <a:cs typeface="Montserrat"/>
                <a:sym typeface="Montserrat"/>
              </a:defRPr>
            </a:lvl5pPr>
            <a:lvl6pPr lvl="5">
              <a:buNone/>
              <a:defRPr sz="1300">
                <a:solidFill>
                  <a:schemeClr val="dk1"/>
                </a:solidFill>
                <a:latin typeface="Montserrat"/>
                <a:ea typeface="Montserrat"/>
                <a:cs typeface="Montserrat"/>
                <a:sym typeface="Montserrat"/>
              </a:defRPr>
            </a:lvl6pPr>
            <a:lvl7pPr lvl="6">
              <a:buNone/>
              <a:defRPr sz="1300">
                <a:solidFill>
                  <a:schemeClr val="dk1"/>
                </a:solidFill>
                <a:latin typeface="Montserrat"/>
                <a:ea typeface="Montserrat"/>
                <a:cs typeface="Montserrat"/>
                <a:sym typeface="Montserrat"/>
              </a:defRPr>
            </a:lvl7pPr>
            <a:lvl8pPr lvl="7">
              <a:buNone/>
              <a:defRPr sz="1300">
                <a:solidFill>
                  <a:schemeClr val="dk1"/>
                </a:solidFill>
                <a:latin typeface="Montserrat"/>
                <a:ea typeface="Montserrat"/>
                <a:cs typeface="Montserrat"/>
                <a:sym typeface="Montserrat"/>
              </a:defRPr>
            </a:lvl8pPr>
            <a:lvl9pPr lvl="8">
              <a:buNone/>
              <a:defRPr sz="1300">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13_1_1_1_1">
    <p:spTree>
      <p:nvGrpSpPr>
        <p:cNvPr id="888" name="Shape 888"/>
        <p:cNvGrpSpPr/>
        <p:nvPr/>
      </p:nvGrpSpPr>
      <p:grpSpPr>
        <a:xfrm>
          <a:off x="0" y="0"/>
          <a:ext cx="0" cy="0"/>
          <a:chOff x="0" y="0"/>
          <a:chExt cx="0" cy="0"/>
        </a:xfrm>
      </p:grpSpPr>
      <p:sp>
        <p:nvSpPr>
          <p:cNvPr id="889" name="Google Shape;889;p122"/>
          <p:cNvSpPr/>
          <p:nvPr/>
        </p:nvSpPr>
        <p:spPr>
          <a:xfrm rot="10800000">
            <a:off x="0" y="4422181"/>
            <a:ext cx="31896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22"/>
          <p:cNvSpPr/>
          <p:nvPr/>
        </p:nvSpPr>
        <p:spPr>
          <a:xfrm>
            <a:off x="7092600" y="0"/>
            <a:ext cx="20514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95" name="Shape 895"/>
        <p:cNvGrpSpPr/>
        <p:nvPr/>
      </p:nvGrpSpPr>
      <p:grpSpPr>
        <a:xfrm>
          <a:off x="0" y="0"/>
          <a:ext cx="0" cy="0"/>
          <a:chOff x="0" y="0"/>
          <a:chExt cx="0" cy="0"/>
        </a:xfrm>
      </p:grpSpPr>
      <p:sp>
        <p:nvSpPr>
          <p:cNvPr id="896" name="Google Shape;896;p124"/>
          <p:cNvSpPr/>
          <p:nvPr/>
        </p:nvSpPr>
        <p:spPr>
          <a:xfrm>
            <a:off x="-150" y="1124700"/>
            <a:ext cx="9144000" cy="28941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24"/>
          <p:cNvSpPr txBox="1"/>
          <p:nvPr>
            <p:ph type="ctrTitle"/>
          </p:nvPr>
        </p:nvSpPr>
        <p:spPr>
          <a:xfrm>
            <a:off x="1171500" y="1516975"/>
            <a:ext cx="6801000" cy="144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300"/>
              <a:buFont typeface="Playfair Display"/>
              <a:buNone/>
              <a:defRPr b="1" sz="4300">
                <a:solidFill>
                  <a:schemeClr val="lt1"/>
                </a:solidFill>
                <a:latin typeface="Playfair Display"/>
                <a:ea typeface="Playfair Display"/>
                <a:cs typeface="Playfair Display"/>
                <a:sym typeface="Playfair Display"/>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98" name="Google Shape;898;p124"/>
          <p:cNvSpPr txBox="1"/>
          <p:nvPr>
            <p:ph idx="1" type="subTitle"/>
          </p:nvPr>
        </p:nvSpPr>
        <p:spPr>
          <a:xfrm>
            <a:off x="1390650" y="2957225"/>
            <a:ext cx="63627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900"/>
              <a:buFont typeface="Montserrat Medium"/>
              <a:buNone/>
              <a:defRPr>
                <a:solidFill>
                  <a:schemeClr val="lt1"/>
                </a:solidFill>
                <a:latin typeface="Montserrat Medium"/>
                <a:ea typeface="Montserrat Medium"/>
                <a:cs typeface="Montserrat Medium"/>
                <a:sym typeface="Montserrat Medium"/>
              </a:defRPr>
            </a:lvl1pPr>
            <a:lvl2pPr lvl="1" rtl="0"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2pPr>
            <a:lvl3pPr lvl="2" rtl="0"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3pPr>
            <a:lvl4pPr lvl="3" rtl="0"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4pPr>
            <a:lvl5pPr lvl="4" rtl="0"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5pPr>
            <a:lvl6pPr lvl="5" rtl="0"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6pPr>
            <a:lvl7pPr lvl="6" rtl="0"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7pPr>
            <a:lvl8pPr lvl="7" rtl="0"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8pPr>
            <a:lvl9pPr lvl="8" rtl="0"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9pPr>
          </a:lstStyle>
          <a:p/>
        </p:txBody>
      </p:sp>
      <p:sp>
        <p:nvSpPr>
          <p:cNvPr id="899" name="Google Shape;899;p1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00" name="Google Shape;900;p124"/>
          <p:cNvSpPr/>
          <p:nvPr/>
        </p:nvSpPr>
        <p:spPr>
          <a:xfrm rot="5400000">
            <a:off x="-667200" y="3755238"/>
            <a:ext cx="20553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24"/>
          <p:cNvSpPr/>
          <p:nvPr/>
        </p:nvSpPr>
        <p:spPr>
          <a:xfrm rot="10800000">
            <a:off x="7092600" y="947875"/>
            <a:ext cx="20514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02" name="Shape 902"/>
        <p:cNvGrpSpPr/>
        <p:nvPr/>
      </p:nvGrpSpPr>
      <p:grpSpPr>
        <a:xfrm>
          <a:off x="0" y="0"/>
          <a:ext cx="0" cy="0"/>
          <a:chOff x="0" y="0"/>
          <a:chExt cx="0" cy="0"/>
        </a:xfrm>
      </p:grpSpPr>
      <p:sp>
        <p:nvSpPr>
          <p:cNvPr id="903" name="Google Shape;903;p125"/>
          <p:cNvSpPr/>
          <p:nvPr/>
        </p:nvSpPr>
        <p:spPr>
          <a:xfrm>
            <a:off x="0" y="2305050"/>
            <a:ext cx="5181600" cy="24384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25"/>
          <p:cNvSpPr txBox="1"/>
          <p:nvPr>
            <p:ph type="title"/>
          </p:nvPr>
        </p:nvSpPr>
        <p:spPr>
          <a:xfrm>
            <a:off x="723975" y="2856900"/>
            <a:ext cx="4457700" cy="841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700"/>
              <a:buNone/>
              <a:defRPr>
                <a:solidFill>
                  <a:schemeClr val="lt1"/>
                </a:solidFill>
              </a:defRPr>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905" name="Google Shape;905;p1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06" name="Google Shape;906;p125"/>
          <p:cNvSpPr txBox="1"/>
          <p:nvPr>
            <p:ph idx="1" type="subTitle"/>
          </p:nvPr>
        </p:nvSpPr>
        <p:spPr>
          <a:xfrm>
            <a:off x="723975" y="3512700"/>
            <a:ext cx="28224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700"/>
              <a:buFont typeface="Montserrat Medium"/>
              <a:buNone/>
              <a:defRPr sz="1600">
                <a:solidFill>
                  <a:schemeClr val="lt1"/>
                </a:solidFill>
                <a:latin typeface="Montserrat Medium"/>
                <a:ea typeface="Montserrat Medium"/>
                <a:cs typeface="Montserrat Medium"/>
                <a:sym typeface="Montserrat Medium"/>
              </a:defRPr>
            </a:lvl1pPr>
            <a:lvl2pPr lvl="1"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2pPr>
            <a:lvl3pPr lvl="2"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3pPr>
            <a:lvl4pPr lvl="3"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4pPr>
            <a:lvl5pPr lvl="4"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5pPr>
            <a:lvl6pPr lvl="5"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6pPr>
            <a:lvl7pPr lvl="6"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7pPr>
            <a:lvl8pPr lvl="7"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8pPr>
            <a:lvl9pPr lvl="8"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9pPr>
          </a:lstStyle>
          <a:p/>
        </p:txBody>
      </p:sp>
      <p:sp>
        <p:nvSpPr>
          <p:cNvPr id="907" name="Google Shape;907;p125"/>
          <p:cNvSpPr/>
          <p:nvPr/>
        </p:nvSpPr>
        <p:spPr>
          <a:xfrm rot="10800000">
            <a:off x="3871838" y="4422288"/>
            <a:ext cx="20553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25"/>
          <p:cNvSpPr/>
          <p:nvPr/>
        </p:nvSpPr>
        <p:spPr>
          <a:xfrm rot="5400000">
            <a:off x="8329200" y="143238"/>
            <a:ext cx="10077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09" name="Shape 909"/>
        <p:cNvGrpSpPr/>
        <p:nvPr/>
      </p:nvGrpSpPr>
      <p:grpSpPr>
        <a:xfrm>
          <a:off x="0" y="0"/>
          <a:ext cx="0" cy="0"/>
          <a:chOff x="0" y="0"/>
          <a:chExt cx="0" cy="0"/>
        </a:xfrm>
      </p:grpSpPr>
      <p:sp>
        <p:nvSpPr>
          <p:cNvPr id="910" name="Google Shape;910;p126"/>
          <p:cNvSpPr txBox="1"/>
          <p:nvPr>
            <p:ph type="title"/>
          </p:nvPr>
        </p:nvSpPr>
        <p:spPr>
          <a:xfrm>
            <a:off x="723900" y="361950"/>
            <a:ext cx="6448200" cy="591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911" name="Google Shape;911;p126"/>
          <p:cNvSpPr txBox="1"/>
          <p:nvPr>
            <p:ph idx="1" type="body"/>
          </p:nvPr>
        </p:nvSpPr>
        <p:spPr>
          <a:xfrm>
            <a:off x="723900" y="953775"/>
            <a:ext cx="7696200" cy="3615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accent5"/>
              </a:buClr>
              <a:buSzPts val="1200"/>
              <a:buAutoNum type="arabicPeriod"/>
              <a:defRPr sz="1100">
                <a:solidFill>
                  <a:srgbClr val="000000"/>
                </a:solidFill>
              </a:defRPr>
            </a:lvl1pPr>
            <a:lvl2pPr indent="-304800" lvl="1" marL="914400" rtl="0">
              <a:spcBef>
                <a:spcPts val="1600"/>
              </a:spcBef>
              <a:spcAft>
                <a:spcPts val="0"/>
              </a:spcAft>
              <a:buClr>
                <a:srgbClr val="000000"/>
              </a:buClr>
              <a:buSzPts val="1200"/>
              <a:buAutoNum type="alphaLcPeriod"/>
              <a:defRPr>
                <a:solidFill>
                  <a:srgbClr val="000000"/>
                </a:solidFill>
              </a:defRPr>
            </a:lvl2pPr>
            <a:lvl3pPr indent="-304800" lvl="2" marL="1371600" rtl="0">
              <a:spcBef>
                <a:spcPts val="1600"/>
              </a:spcBef>
              <a:spcAft>
                <a:spcPts val="0"/>
              </a:spcAft>
              <a:buClr>
                <a:srgbClr val="000000"/>
              </a:buClr>
              <a:buSzPts val="1200"/>
              <a:buAutoNum type="romanLcPeriod"/>
              <a:defRPr>
                <a:solidFill>
                  <a:srgbClr val="000000"/>
                </a:solidFill>
              </a:defRPr>
            </a:lvl3pPr>
            <a:lvl4pPr indent="-304800" lvl="3" marL="1828800" rtl="0">
              <a:spcBef>
                <a:spcPts val="1600"/>
              </a:spcBef>
              <a:spcAft>
                <a:spcPts val="0"/>
              </a:spcAft>
              <a:buClr>
                <a:srgbClr val="000000"/>
              </a:buClr>
              <a:buSzPts val="1200"/>
              <a:buAutoNum type="arabicPeriod"/>
              <a:defRPr>
                <a:solidFill>
                  <a:srgbClr val="000000"/>
                </a:solidFill>
              </a:defRPr>
            </a:lvl4pPr>
            <a:lvl5pPr indent="-304800" lvl="4" marL="2286000" rtl="0">
              <a:spcBef>
                <a:spcPts val="1600"/>
              </a:spcBef>
              <a:spcAft>
                <a:spcPts val="0"/>
              </a:spcAft>
              <a:buClr>
                <a:srgbClr val="000000"/>
              </a:buClr>
              <a:buSzPts val="1200"/>
              <a:buAutoNum type="alphaLcPeriod"/>
              <a:defRPr>
                <a:solidFill>
                  <a:srgbClr val="000000"/>
                </a:solidFill>
              </a:defRPr>
            </a:lvl5pPr>
            <a:lvl6pPr indent="-304800" lvl="5" marL="2743200" rtl="0">
              <a:spcBef>
                <a:spcPts val="1600"/>
              </a:spcBef>
              <a:spcAft>
                <a:spcPts val="0"/>
              </a:spcAft>
              <a:buClr>
                <a:srgbClr val="000000"/>
              </a:buClr>
              <a:buSzPts val="1200"/>
              <a:buAutoNum type="romanLcPeriod"/>
              <a:defRPr>
                <a:solidFill>
                  <a:srgbClr val="000000"/>
                </a:solidFill>
              </a:defRPr>
            </a:lvl6pPr>
            <a:lvl7pPr indent="-304800" lvl="6" marL="3200400" rtl="0">
              <a:spcBef>
                <a:spcPts val="1600"/>
              </a:spcBef>
              <a:spcAft>
                <a:spcPts val="0"/>
              </a:spcAft>
              <a:buClr>
                <a:srgbClr val="000000"/>
              </a:buClr>
              <a:buSzPts val="1200"/>
              <a:buAutoNum type="arabicPeriod"/>
              <a:defRPr>
                <a:solidFill>
                  <a:srgbClr val="000000"/>
                </a:solidFill>
              </a:defRPr>
            </a:lvl7pPr>
            <a:lvl8pPr indent="-304800" lvl="7" marL="3657600" rtl="0">
              <a:spcBef>
                <a:spcPts val="1600"/>
              </a:spcBef>
              <a:spcAft>
                <a:spcPts val="0"/>
              </a:spcAft>
              <a:buClr>
                <a:srgbClr val="000000"/>
              </a:buClr>
              <a:buSzPts val="1200"/>
              <a:buAutoNum type="alphaLcPeriod"/>
              <a:defRPr>
                <a:solidFill>
                  <a:srgbClr val="000000"/>
                </a:solidFill>
              </a:defRPr>
            </a:lvl8pPr>
            <a:lvl9pPr indent="-304800" lvl="8" marL="4114800" rtl="0">
              <a:spcBef>
                <a:spcPts val="1600"/>
              </a:spcBef>
              <a:spcAft>
                <a:spcPts val="1600"/>
              </a:spcAft>
              <a:buClr>
                <a:srgbClr val="000000"/>
              </a:buClr>
              <a:buSzPts val="1200"/>
              <a:buAutoNum type="romanLcPeriod"/>
              <a:defRPr>
                <a:solidFill>
                  <a:srgbClr val="000000"/>
                </a:solidFill>
              </a:defRPr>
            </a:lvl9pPr>
          </a:lstStyle>
          <a:p/>
        </p:txBody>
      </p:sp>
      <p:sp>
        <p:nvSpPr>
          <p:cNvPr id="912" name="Google Shape;912;p1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3" name="Shape 913"/>
        <p:cNvGrpSpPr/>
        <p:nvPr/>
      </p:nvGrpSpPr>
      <p:grpSpPr>
        <a:xfrm>
          <a:off x="0" y="0"/>
          <a:ext cx="0" cy="0"/>
          <a:chOff x="0" y="0"/>
          <a:chExt cx="0" cy="0"/>
        </a:xfrm>
      </p:grpSpPr>
      <p:sp>
        <p:nvSpPr>
          <p:cNvPr id="914" name="Google Shape;914;p127"/>
          <p:cNvSpPr/>
          <p:nvPr/>
        </p:nvSpPr>
        <p:spPr>
          <a:xfrm>
            <a:off x="1533900" y="1371600"/>
            <a:ext cx="2961900" cy="25716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27"/>
          <p:cNvSpPr/>
          <p:nvPr/>
        </p:nvSpPr>
        <p:spPr>
          <a:xfrm>
            <a:off x="4666000" y="1371600"/>
            <a:ext cx="2961900" cy="25716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27"/>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917" name="Google Shape;917;p127"/>
          <p:cNvSpPr txBox="1"/>
          <p:nvPr>
            <p:ph idx="1" type="body"/>
          </p:nvPr>
        </p:nvSpPr>
        <p:spPr>
          <a:xfrm>
            <a:off x="1603538" y="2543125"/>
            <a:ext cx="2787000" cy="15525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918" name="Google Shape;918;p127"/>
          <p:cNvSpPr txBox="1"/>
          <p:nvPr>
            <p:ph idx="2" type="body"/>
          </p:nvPr>
        </p:nvSpPr>
        <p:spPr>
          <a:xfrm>
            <a:off x="4753453" y="2543125"/>
            <a:ext cx="2787000" cy="15525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919" name="Google Shape;919;p1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20" name="Google Shape;920;p127"/>
          <p:cNvSpPr txBox="1"/>
          <p:nvPr>
            <p:ph idx="3" type="title"/>
          </p:nvPr>
        </p:nvSpPr>
        <p:spPr>
          <a:xfrm>
            <a:off x="1944500" y="2019150"/>
            <a:ext cx="2105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600"/>
              <a:buNone/>
              <a:defRPr sz="21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921" name="Google Shape;921;p127"/>
          <p:cNvSpPr txBox="1"/>
          <p:nvPr>
            <p:ph idx="4" type="title"/>
          </p:nvPr>
        </p:nvSpPr>
        <p:spPr>
          <a:xfrm>
            <a:off x="5094400" y="2019150"/>
            <a:ext cx="2105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600"/>
              <a:buNone/>
              <a:defRPr sz="21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922" name="Google Shape;922;p127"/>
          <p:cNvSpPr/>
          <p:nvPr/>
        </p:nvSpPr>
        <p:spPr>
          <a:xfrm rot="5400000">
            <a:off x="8459550" y="332550"/>
            <a:ext cx="10170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27"/>
          <p:cNvSpPr/>
          <p:nvPr/>
        </p:nvSpPr>
        <p:spPr>
          <a:xfrm rot="5400000">
            <a:off x="-1234200" y="3188106"/>
            <a:ext cx="3189600" cy="7212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24" name="Shape 924"/>
        <p:cNvGrpSpPr/>
        <p:nvPr/>
      </p:nvGrpSpPr>
      <p:grpSpPr>
        <a:xfrm>
          <a:off x="0" y="0"/>
          <a:ext cx="0" cy="0"/>
          <a:chOff x="0" y="0"/>
          <a:chExt cx="0" cy="0"/>
        </a:xfrm>
      </p:grpSpPr>
      <p:sp>
        <p:nvSpPr>
          <p:cNvPr id="925" name="Google Shape;925;p128"/>
          <p:cNvSpPr txBox="1"/>
          <p:nvPr>
            <p:ph type="title"/>
          </p:nvPr>
        </p:nvSpPr>
        <p:spPr>
          <a:xfrm>
            <a:off x="723975" y="361950"/>
            <a:ext cx="8520600" cy="584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926" name="Google Shape;926;p1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27" name="Google Shape;927;p128"/>
          <p:cNvSpPr/>
          <p:nvPr/>
        </p:nvSpPr>
        <p:spPr>
          <a:xfrm rot="10800000">
            <a:off x="8127000" y="0"/>
            <a:ext cx="10170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28"/>
          <p:cNvSpPr/>
          <p:nvPr/>
        </p:nvSpPr>
        <p:spPr>
          <a:xfrm rot="5400000">
            <a:off x="8276850" y="4279050"/>
            <a:ext cx="10077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29" name="Shape 929"/>
        <p:cNvGrpSpPr/>
        <p:nvPr/>
      </p:nvGrpSpPr>
      <p:grpSpPr>
        <a:xfrm>
          <a:off x="0" y="0"/>
          <a:ext cx="0" cy="0"/>
          <a:chOff x="0" y="0"/>
          <a:chExt cx="0" cy="0"/>
        </a:xfrm>
      </p:grpSpPr>
      <p:sp>
        <p:nvSpPr>
          <p:cNvPr id="930" name="Google Shape;930;p129"/>
          <p:cNvSpPr txBox="1"/>
          <p:nvPr>
            <p:ph type="title"/>
          </p:nvPr>
        </p:nvSpPr>
        <p:spPr>
          <a:xfrm>
            <a:off x="4000500" y="1331425"/>
            <a:ext cx="4419600" cy="706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3"/>
              </a:buClr>
              <a:buSzPts val="2400"/>
              <a:buNone/>
              <a:defRPr>
                <a:solidFill>
                  <a:schemeClr val="accent3"/>
                </a:solidFill>
              </a:defRPr>
            </a:lvl1pPr>
            <a:lvl2pPr lvl="1" rtl="0">
              <a:spcBef>
                <a:spcPts val="0"/>
              </a:spcBef>
              <a:spcAft>
                <a:spcPts val="0"/>
              </a:spcAft>
              <a:buClr>
                <a:schemeClr val="accent3"/>
              </a:buClr>
              <a:buSzPts val="2400"/>
              <a:buNone/>
              <a:defRPr sz="2400">
                <a:solidFill>
                  <a:schemeClr val="accent3"/>
                </a:solidFill>
              </a:defRPr>
            </a:lvl2pPr>
            <a:lvl3pPr lvl="2" rtl="0">
              <a:spcBef>
                <a:spcPts val="0"/>
              </a:spcBef>
              <a:spcAft>
                <a:spcPts val="0"/>
              </a:spcAft>
              <a:buClr>
                <a:schemeClr val="accent3"/>
              </a:buClr>
              <a:buSzPts val="2400"/>
              <a:buNone/>
              <a:defRPr sz="2400">
                <a:solidFill>
                  <a:schemeClr val="accent3"/>
                </a:solidFill>
              </a:defRPr>
            </a:lvl3pPr>
            <a:lvl4pPr lvl="3" rtl="0">
              <a:spcBef>
                <a:spcPts val="0"/>
              </a:spcBef>
              <a:spcAft>
                <a:spcPts val="0"/>
              </a:spcAft>
              <a:buClr>
                <a:schemeClr val="accent3"/>
              </a:buClr>
              <a:buSzPts val="2400"/>
              <a:buNone/>
              <a:defRPr sz="2400">
                <a:solidFill>
                  <a:schemeClr val="accent3"/>
                </a:solidFill>
              </a:defRPr>
            </a:lvl4pPr>
            <a:lvl5pPr lvl="4" rtl="0">
              <a:spcBef>
                <a:spcPts val="0"/>
              </a:spcBef>
              <a:spcAft>
                <a:spcPts val="0"/>
              </a:spcAft>
              <a:buClr>
                <a:schemeClr val="accent3"/>
              </a:buClr>
              <a:buSzPts val="2400"/>
              <a:buNone/>
              <a:defRPr sz="2400">
                <a:solidFill>
                  <a:schemeClr val="accent3"/>
                </a:solidFill>
              </a:defRPr>
            </a:lvl5pPr>
            <a:lvl6pPr lvl="5" rtl="0">
              <a:spcBef>
                <a:spcPts val="0"/>
              </a:spcBef>
              <a:spcAft>
                <a:spcPts val="0"/>
              </a:spcAft>
              <a:buClr>
                <a:schemeClr val="accent3"/>
              </a:buClr>
              <a:buSzPts val="2400"/>
              <a:buNone/>
              <a:defRPr sz="2400">
                <a:solidFill>
                  <a:schemeClr val="accent3"/>
                </a:solidFill>
              </a:defRPr>
            </a:lvl6pPr>
            <a:lvl7pPr lvl="6" rtl="0">
              <a:spcBef>
                <a:spcPts val="0"/>
              </a:spcBef>
              <a:spcAft>
                <a:spcPts val="0"/>
              </a:spcAft>
              <a:buClr>
                <a:schemeClr val="accent3"/>
              </a:buClr>
              <a:buSzPts val="2400"/>
              <a:buNone/>
              <a:defRPr sz="2400">
                <a:solidFill>
                  <a:schemeClr val="accent3"/>
                </a:solidFill>
              </a:defRPr>
            </a:lvl7pPr>
            <a:lvl8pPr lvl="7" rtl="0">
              <a:spcBef>
                <a:spcPts val="0"/>
              </a:spcBef>
              <a:spcAft>
                <a:spcPts val="0"/>
              </a:spcAft>
              <a:buClr>
                <a:schemeClr val="accent3"/>
              </a:buClr>
              <a:buSzPts val="2400"/>
              <a:buNone/>
              <a:defRPr sz="2400">
                <a:solidFill>
                  <a:schemeClr val="accent3"/>
                </a:solidFill>
              </a:defRPr>
            </a:lvl8pPr>
            <a:lvl9pPr lvl="8" rtl="0">
              <a:spcBef>
                <a:spcPts val="0"/>
              </a:spcBef>
              <a:spcAft>
                <a:spcPts val="0"/>
              </a:spcAft>
              <a:buClr>
                <a:schemeClr val="accent3"/>
              </a:buClr>
              <a:buSzPts val="2400"/>
              <a:buNone/>
              <a:defRPr sz="2400">
                <a:solidFill>
                  <a:schemeClr val="accent3"/>
                </a:solidFill>
              </a:defRPr>
            </a:lvl9pPr>
          </a:lstStyle>
          <a:p/>
        </p:txBody>
      </p:sp>
      <p:sp>
        <p:nvSpPr>
          <p:cNvPr id="931" name="Google Shape;931;p129"/>
          <p:cNvSpPr txBox="1"/>
          <p:nvPr>
            <p:ph idx="1" type="body"/>
          </p:nvPr>
        </p:nvSpPr>
        <p:spPr>
          <a:xfrm>
            <a:off x="5419725" y="2126725"/>
            <a:ext cx="3000300" cy="2054700"/>
          </a:xfrm>
          <a:prstGeom prst="rect">
            <a:avLst/>
          </a:prstGeom>
        </p:spPr>
        <p:txBody>
          <a:bodyPr anchorCtr="0" anchor="t" bIns="91425" lIns="91425" spcFirstLastPara="1" rIns="91425" wrap="square" tIns="91425">
            <a:noAutofit/>
          </a:bodyPr>
          <a:lstStyle>
            <a:lvl1pPr indent="-317500" lvl="0" marL="457200" rtl="0" algn="r">
              <a:spcBef>
                <a:spcPts val="0"/>
              </a:spcBef>
              <a:spcAft>
                <a:spcPts val="0"/>
              </a:spcAft>
              <a:buClr>
                <a:srgbClr val="000000"/>
              </a:buClr>
              <a:buSzPts val="1400"/>
              <a:buChar char="●"/>
              <a:defRPr sz="1400">
                <a:solidFill>
                  <a:srgbClr val="000000"/>
                </a:solidFill>
              </a:defRPr>
            </a:lvl1pPr>
            <a:lvl2pPr indent="-317500" lvl="1" marL="914400" rtl="0" algn="r">
              <a:spcBef>
                <a:spcPts val="1600"/>
              </a:spcBef>
              <a:spcAft>
                <a:spcPts val="0"/>
              </a:spcAft>
              <a:buClr>
                <a:srgbClr val="000000"/>
              </a:buClr>
              <a:buSzPts val="1400"/>
              <a:buChar char="○"/>
              <a:defRPr>
                <a:solidFill>
                  <a:srgbClr val="000000"/>
                </a:solidFill>
              </a:defRPr>
            </a:lvl2pPr>
            <a:lvl3pPr indent="-317500" lvl="2" marL="1371600" rtl="0" algn="r">
              <a:spcBef>
                <a:spcPts val="1600"/>
              </a:spcBef>
              <a:spcAft>
                <a:spcPts val="0"/>
              </a:spcAft>
              <a:buClr>
                <a:srgbClr val="000000"/>
              </a:buClr>
              <a:buSzPts val="1400"/>
              <a:buChar char="■"/>
              <a:defRPr>
                <a:solidFill>
                  <a:srgbClr val="000000"/>
                </a:solidFill>
              </a:defRPr>
            </a:lvl3pPr>
            <a:lvl4pPr indent="-317500" lvl="3" marL="1828800" rtl="0" algn="r">
              <a:spcBef>
                <a:spcPts val="1600"/>
              </a:spcBef>
              <a:spcAft>
                <a:spcPts val="0"/>
              </a:spcAft>
              <a:buClr>
                <a:srgbClr val="000000"/>
              </a:buClr>
              <a:buSzPts val="1400"/>
              <a:buChar char="●"/>
              <a:defRPr>
                <a:solidFill>
                  <a:srgbClr val="000000"/>
                </a:solidFill>
              </a:defRPr>
            </a:lvl4pPr>
            <a:lvl5pPr indent="-317500" lvl="4" marL="2286000" rtl="0" algn="r">
              <a:spcBef>
                <a:spcPts val="1600"/>
              </a:spcBef>
              <a:spcAft>
                <a:spcPts val="0"/>
              </a:spcAft>
              <a:buClr>
                <a:srgbClr val="000000"/>
              </a:buClr>
              <a:buSzPts val="1400"/>
              <a:buChar char="○"/>
              <a:defRPr>
                <a:solidFill>
                  <a:srgbClr val="000000"/>
                </a:solidFill>
              </a:defRPr>
            </a:lvl5pPr>
            <a:lvl6pPr indent="-317500" lvl="5" marL="2743200" rtl="0" algn="r">
              <a:spcBef>
                <a:spcPts val="1600"/>
              </a:spcBef>
              <a:spcAft>
                <a:spcPts val="0"/>
              </a:spcAft>
              <a:buClr>
                <a:srgbClr val="000000"/>
              </a:buClr>
              <a:buSzPts val="1400"/>
              <a:buChar char="■"/>
              <a:defRPr>
                <a:solidFill>
                  <a:srgbClr val="000000"/>
                </a:solidFill>
              </a:defRPr>
            </a:lvl6pPr>
            <a:lvl7pPr indent="-317500" lvl="6" marL="3200400" rtl="0" algn="r">
              <a:spcBef>
                <a:spcPts val="1600"/>
              </a:spcBef>
              <a:spcAft>
                <a:spcPts val="0"/>
              </a:spcAft>
              <a:buClr>
                <a:srgbClr val="000000"/>
              </a:buClr>
              <a:buSzPts val="1400"/>
              <a:buChar char="●"/>
              <a:defRPr>
                <a:solidFill>
                  <a:srgbClr val="000000"/>
                </a:solidFill>
              </a:defRPr>
            </a:lvl7pPr>
            <a:lvl8pPr indent="-317500" lvl="7" marL="3657600" rtl="0" algn="r">
              <a:spcBef>
                <a:spcPts val="1600"/>
              </a:spcBef>
              <a:spcAft>
                <a:spcPts val="0"/>
              </a:spcAft>
              <a:buClr>
                <a:srgbClr val="000000"/>
              </a:buClr>
              <a:buSzPts val="1400"/>
              <a:buChar char="○"/>
              <a:defRPr>
                <a:solidFill>
                  <a:srgbClr val="000000"/>
                </a:solidFill>
              </a:defRPr>
            </a:lvl8pPr>
            <a:lvl9pPr indent="-317500" lvl="8" marL="4114800" rtl="0" algn="r">
              <a:spcBef>
                <a:spcPts val="1600"/>
              </a:spcBef>
              <a:spcAft>
                <a:spcPts val="1600"/>
              </a:spcAft>
              <a:buClr>
                <a:srgbClr val="000000"/>
              </a:buClr>
              <a:buSzPts val="1400"/>
              <a:buChar char="■"/>
              <a:defRPr>
                <a:solidFill>
                  <a:srgbClr val="000000"/>
                </a:solidFill>
              </a:defRPr>
            </a:lvl9pPr>
          </a:lstStyle>
          <a:p/>
        </p:txBody>
      </p:sp>
      <p:sp>
        <p:nvSpPr>
          <p:cNvPr id="932" name="Google Shape;932;p1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33" name="Shape 933"/>
        <p:cNvGrpSpPr/>
        <p:nvPr/>
      </p:nvGrpSpPr>
      <p:grpSpPr>
        <a:xfrm>
          <a:off x="0" y="0"/>
          <a:ext cx="0" cy="0"/>
          <a:chOff x="0" y="0"/>
          <a:chExt cx="0" cy="0"/>
        </a:xfrm>
      </p:grpSpPr>
      <p:sp>
        <p:nvSpPr>
          <p:cNvPr id="934" name="Google Shape;934;p130"/>
          <p:cNvSpPr/>
          <p:nvPr/>
        </p:nvSpPr>
        <p:spPr>
          <a:xfrm rot="5400000">
            <a:off x="2436125" y="-787125"/>
            <a:ext cx="4119000" cy="56736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30"/>
          <p:cNvSpPr txBox="1"/>
          <p:nvPr>
            <p:ph type="title"/>
          </p:nvPr>
        </p:nvSpPr>
        <p:spPr>
          <a:xfrm>
            <a:off x="1861350" y="904150"/>
            <a:ext cx="5421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7200"/>
              <a:buNone/>
              <a:defRPr sz="72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p:txBody>
      </p:sp>
      <p:sp>
        <p:nvSpPr>
          <p:cNvPr id="936" name="Google Shape;936;p130"/>
          <p:cNvSpPr/>
          <p:nvPr/>
        </p:nvSpPr>
        <p:spPr>
          <a:xfrm rot="10800000">
            <a:off x="5954400" y="6"/>
            <a:ext cx="31896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30"/>
          <p:cNvSpPr/>
          <p:nvPr/>
        </p:nvSpPr>
        <p:spPr>
          <a:xfrm rot="10800000">
            <a:off x="0" y="3931900"/>
            <a:ext cx="31836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38" name="Shape 938"/>
        <p:cNvGrpSpPr/>
        <p:nvPr/>
      </p:nvGrpSpPr>
      <p:grpSpPr>
        <a:xfrm>
          <a:off x="0" y="0"/>
          <a:ext cx="0" cy="0"/>
          <a:chOff x="0" y="0"/>
          <a:chExt cx="0" cy="0"/>
        </a:xfrm>
      </p:grpSpPr>
      <p:sp>
        <p:nvSpPr>
          <p:cNvPr id="939" name="Google Shape;939;p131"/>
          <p:cNvSpPr txBox="1"/>
          <p:nvPr>
            <p:ph idx="1" type="subTitle"/>
          </p:nvPr>
        </p:nvSpPr>
        <p:spPr>
          <a:xfrm>
            <a:off x="723975" y="1075825"/>
            <a:ext cx="4045200" cy="44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Montserrat Medium"/>
              <a:buNone/>
              <a:defRPr sz="1600">
                <a:latin typeface="Montserrat Medium"/>
                <a:ea typeface="Montserrat Medium"/>
                <a:cs typeface="Montserrat Medium"/>
                <a:sym typeface="Montserrat Medium"/>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940" name="Google Shape;940;p131"/>
          <p:cNvSpPr txBox="1"/>
          <p:nvPr>
            <p:ph idx="2" type="body"/>
          </p:nvPr>
        </p:nvSpPr>
        <p:spPr>
          <a:xfrm>
            <a:off x="723975" y="1648700"/>
            <a:ext cx="3837000" cy="31281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Clr>
                <a:schemeClr val="accent5"/>
              </a:buClr>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41" name="Google Shape;941;p1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42" name="Google Shape;942;p131"/>
          <p:cNvSpPr txBox="1"/>
          <p:nvPr>
            <p:ph type="title"/>
          </p:nvPr>
        </p:nvSpPr>
        <p:spPr>
          <a:xfrm>
            <a:off x="723975" y="361950"/>
            <a:ext cx="8520600" cy="584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43" name="Shape 943"/>
        <p:cNvGrpSpPr/>
        <p:nvPr/>
      </p:nvGrpSpPr>
      <p:grpSpPr>
        <a:xfrm>
          <a:off x="0" y="0"/>
          <a:ext cx="0" cy="0"/>
          <a:chOff x="0" y="0"/>
          <a:chExt cx="0" cy="0"/>
        </a:xfrm>
      </p:grpSpPr>
      <p:sp>
        <p:nvSpPr>
          <p:cNvPr id="944" name="Google Shape;944;p132"/>
          <p:cNvSpPr/>
          <p:nvPr/>
        </p:nvSpPr>
        <p:spPr>
          <a:xfrm>
            <a:off x="419100" y="0"/>
            <a:ext cx="3505200" cy="3943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32"/>
          <p:cNvSpPr txBox="1"/>
          <p:nvPr>
            <p:ph type="title"/>
          </p:nvPr>
        </p:nvSpPr>
        <p:spPr>
          <a:xfrm>
            <a:off x="643775" y="0"/>
            <a:ext cx="3266400" cy="3628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36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946" name="Google Shape;946;p1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47" name="Google Shape;947;p132"/>
          <p:cNvSpPr/>
          <p:nvPr/>
        </p:nvSpPr>
        <p:spPr>
          <a:xfrm rot="5400000">
            <a:off x="-667050" y="3755175"/>
            <a:ext cx="2055300" cy="7212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32"/>
          <p:cNvSpPr/>
          <p:nvPr/>
        </p:nvSpPr>
        <p:spPr>
          <a:xfrm rot="5400000">
            <a:off x="8459538" y="332550"/>
            <a:ext cx="10170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0">
    <p:spTree>
      <p:nvGrpSpPr>
        <p:cNvPr id="80" name="Shape 80"/>
        <p:cNvGrpSpPr/>
        <p:nvPr/>
      </p:nvGrpSpPr>
      <p:grpSpPr>
        <a:xfrm>
          <a:off x="0" y="0"/>
          <a:ext cx="0" cy="0"/>
          <a:chOff x="0" y="0"/>
          <a:chExt cx="0" cy="0"/>
        </a:xfrm>
      </p:grpSpPr>
      <p:sp>
        <p:nvSpPr>
          <p:cNvPr id="81" name="Google Shape;81;p14"/>
          <p:cNvSpPr txBox="1"/>
          <p:nvPr>
            <p:ph type="title"/>
          </p:nvPr>
        </p:nvSpPr>
        <p:spPr>
          <a:xfrm>
            <a:off x="4802400" y="1611350"/>
            <a:ext cx="3882000" cy="567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700"/>
              <a:buNone/>
              <a:defRPr sz="3600">
                <a:solidFill>
                  <a:schemeClr val="accent3"/>
                </a:solidFill>
              </a:defRPr>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82" name="Google Shape;82;p14"/>
          <p:cNvSpPr txBox="1"/>
          <p:nvPr>
            <p:ph idx="1" type="subTitle"/>
          </p:nvPr>
        </p:nvSpPr>
        <p:spPr>
          <a:xfrm>
            <a:off x="4802400" y="2178350"/>
            <a:ext cx="3447900" cy="66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700"/>
              <a:buFont typeface="Montserrat Medium"/>
              <a:buNone/>
              <a:defRPr>
                <a:solidFill>
                  <a:schemeClr val="accent3"/>
                </a:solidFill>
                <a:latin typeface="Montserrat Medium"/>
                <a:ea typeface="Montserrat Medium"/>
                <a:cs typeface="Montserrat Medium"/>
                <a:sym typeface="Montserrat Medium"/>
              </a:defRPr>
            </a:lvl1pPr>
            <a:lvl2pPr lvl="1"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2pPr>
            <a:lvl3pPr lvl="2"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3pPr>
            <a:lvl4pPr lvl="3"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4pPr>
            <a:lvl5pPr lvl="4"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5pPr>
            <a:lvl6pPr lvl="5"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6pPr>
            <a:lvl7pPr lvl="6"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7pPr>
            <a:lvl8pPr lvl="7"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8pPr>
            <a:lvl9pPr lvl="8"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9pPr>
          </a:lstStyle>
          <a:p/>
        </p:txBody>
      </p:sp>
      <p:sp>
        <p:nvSpPr>
          <p:cNvPr id="83" name="Google Shape;83;p14"/>
          <p:cNvSpPr txBox="1"/>
          <p:nvPr>
            <p:ph hasCustomPrompt="1" idx="2" type="title"/>
          </p:nvPr>
        </p:nvSpPr>
        <p:spPr>
          <a:xfrm>
            <a:off x="4802400" y="764150"/>
            <a:ext cx="1302600" cy="847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7200">
                <a:solidFill>
                  <a:schemeClr val="accent5"/>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84" name="Google Shape;84;p14"/>
          <p:cNvSpPr/>
          <p:nvPr/>
        </p:nvSpPr>
        <p:spPr>
          <a:xfrm rot="10800000">
            <a:off x="0" y="4599175"/>
            <a:ext cx="3191400" cy="544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4"/>
          <p:cNvSpPr/>
          <p:nvPr/>
        </p:nvSpPr>
        <p:spPr>
          <a:xfrm rot="-5400000">
            <a:off x="7292100" y="1339500"/>
            <a:ext cx="3191400" cy="5124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dk1"/>
                </a:solidFill>
                <a:latin typeface="Montserrat"/>
                <a:ea typeface="Montserrat"/>
                <a:cs typeface="Montserrat"/>
                <a:sym typeface="Montserrat"/>
              </a:defRPr>
            </a:lvl1pPr>
            <a:lvl2pPr lvl="1">
              <a:buNone/>
              <a:defRPr sz="1300">
                <a:solidFill>
                  <a:schemeClr val="dk1"/>
                </a:solidFill>
                <a:latin typeface="Montserrat"/>
                <a:ea typeface="Montserrat"/>
                <a:cs typeface="Montserrat"/>
                <a:sym typeface="Montserrat"/>
              </a:defRPr>
            </a:lvl2pPr>
            <a:lvl3pPr lvl="2">
              <a:buNone/>
              <a:defRPr sz="1300">
                <a:solidFill>
                  <a:schemeClr val="dk1"/>
                </a:solidFill>
                <a:latin typeface="Montserrat"/>
                <a:ea typeface="Montserrat"/>
                <a:cs typeface="Montserrat"/>
                <a:sym typeface="Montserrat"/>
              </a:defRPr>
            </a:lvl3pPr>
            <a:lvl4pPr lvl="3">
              <a:buNone/>
              <a:defRPr sz="1300">
                <a:solidFill>
                  <a:schemeClr val="dk1"/>
                </a:solidFill>
                <a:latin typeface="Montserrat"/>
                <a:ea typeface="Montserrat"/>
                <a:cs typeface="Montserrat"/>
                <a:sym typeface="Montserrat"/>
              </a:defRPr>
            </a:lvl4pPr>
            <a:lvl5pPr lvl="4">
              <a:buNone/>
              <a:defRPr sz="1300">
                <a:solidFill>
                  <a:schemeClr val="dk1"/>
                </a:solidFill>
                <a:latin typeface="Montserrat"/>
                <a:ea typeface="Montserrat"/>
                <a:cs typeface="Montserrat"/>
                <a:sym typeface="Montserrat"/>
              </a:defRPr>
            </a:lvl5pPr>
            <a:lvl6pPr lvl="5">
              <a:buNone/>
              <a:defRPr sz="1300">
                <a:solidFill>
                  <a:schemeClr val="dk1"/>
                </a:solidFill>
                <a:latin typeface="Montserrat"/>
                <a:ea typeface="Montserrat"/>
                <a:cs typeface="Montserrat"/>
                <a:sym typeface="Montserrat"/>
              </a:defRPr>
            </a:lvl6pPr>
            <a:lvl7pPr lvl="6">
              <a:buNone/>
              <a:defRPr sz="1300">
                <a:solidFill>
                  <a:schemeClr val="dk1"/>
                </a:solidFill>
                <a:latin typeface="Montserrat"/>
                <a:ea typeface="Montserrat"/>
                <a:cs typeface="Montserrat"/>
                <a:sym typeface="Montserrat"/>
              </a:defRPr>
            </a:lvl7pPr>
            <a:lvl8pPr lvl="7">
              <a:buNone/>
              <a:defRPr sz="1300">
                <a:solidFill>
                  <a:schemeClr val="dk1"/>
                </a:solidFill>
                <a:latin typeface="Montserrat"/>
                <a:ea typeface="Montserrat"/>
                <a:cs typeface="Montserrat"/>
                <a:sym typeface="Montserrat"/>
              </a:defRPr>
            </a:lvl8pPr>
            <a:lvl9pPr lvl="8">
              <a:buNone/>
              <a:defRPr sz="1300">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49" name="Shape 949"/>
        <p:cNvGrpSpPr/>
        <p:nvPr/>
      </p:nvGrpSpPr>
      <p:grpSpPr>
        <a:xfrm>
          <a:off x="0" y="0"/>
          <a:ext cx="0" cy="0"/>
          <a:chOff x="0" y="0"/>
          <a:chExt cx="0" cy="0"/>
        </a:xfrm>
      </p:grpSpPr>
      <p:sp>
        <p:nvSpPr>
          <p:cNvPr id="950" name="Google Shape;950;p13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20000"/>
              <a:buNone/>
              <a:defRPr sz="10700">
                <a:solidFill>
                  <a:schemeClr val="accent5"/>
                </a:solidFill>
              </a:defRPr>
            </a:lvl1pPr>
            <a:lvl2pPr lvl="1" rtl="0" algn="ctr">
              <a:spcBef>
                <a:spcPts val="0"/>
              </a:spcBef>
              <a:spcAft>
                <a:spcPts val="0"/>
              </a:spcAft>
              <a:buSzPts val="20000"/>
              <a:buNone/>
              <a:defRPr sz="20000"/>
            </a:lvl2pPr>
            <a:lvl3pPr lvl="2" rtl="0" algn="ctr">
              <a:spcBef>
                <a:spcPts val="0"/>
              </a:spcBef>
              <a:spcAft>
                <a:spcPts val="0"/>
              </a:spcAft>
              <a:buSzPts val="20000"/>
              <a:buNone/>
              <a:defRPr sz="20000"/>
            </a:lvl3pPr>
            <a:lvl4pPr lvl="3" rtl="0" algn="ctr">
              <a:spcBef>
                <a:spcPts val="0"/>
              </a:spcBef>
              <a:spcAft>
                <a:spcPts val="0"/>
              </a:spcAft>
              <a:buSzPts val="20000"/>
              <a:buNone/>
              <a:defRPr sz="20000"/>
            </a:lvl4pPr>
            <a:lvl5pPr lvl="4" rtl="0" algn="ctr">
              <a:spcBef>
                <a:spcPts val="0"/>
              </a:spcBef>
              <a:spcAft>
                <a:spcPts val="0"/>
              </a:spcAft>
              <a:buSzPts val="20000"/>
              <a:buNone/>
              <a:defRPr sz="20000"/>
            </a:lvl5pPr>
            <a:lvl6pPr lvl="5" rtl="0" algn="ctr">
              <a:spcBef>
                <a:spcPts val="0"/>
              </a:spcBef>
              <a:spcAft>
                <a:spcPts val="0"/>
              </a:spcAft>
              <a:buSzPts val="20000"/>
              <a:buNone/>
              <a:defRPr sz="20000"/>
            </a:lvl6pPr>
            <a:lvl7pPr lvl="6" rtl="0" algn="ctr">
              <a:spcBef>
                <a:spcPts val="0"/>
              </a:spcBef>
              <a:spcAft>
                <a:spcPts val="0"/>
              </a:spcAft>
              <a:buSzPts val="20000"/>
              <a:buNone/>
              <a:defRPr sz="20000"/>
            </a:lvl7pPr>
            <a:lvl8pPr lvl="7" rtl="0" algn="ctr">
              <a:spcBef>
                <a:spcPts val="0"/>
              </a:spcBef>
              <a:spcAft>
                <a:spcPts val="0"/>
              </a:spcAft>
              <a:buSzPts val="20000"/>
              <a:buNone/>
              <a:defRPr sz="20000"/>
            </a:lvl8pPr>
            <a:lvl9pPr lvl="8" rtl="0" algn="ctr">
              <a:spcBef>
                <a:spcPts val="0"/>
              </a:spcBef>
              <a:spcAft>
                <a:spcPts val="0"/>
              </a:spcAft>
              <a:buSzPts val="20000"/>
              <a:buNone/>
              <a:defRPr sz="20000"/>
            </a:lvl9pPr>
          </a:lstStyle>
          <a:p>
            <a:r>
              <a:t>xx%</a:t>
            </a:r>
          </a:p>
        </p:txBody>
      </p:sp>
      <p:sp>
        <p:nvSpPr>
          <p:cNvPr id="951" name="Google Shape;951;p133"/>
          <p:cNvSpPr txBox="1"/>
          <p:nvPr>
            <p:ph idx="1" type="body"/>
          </p:nvPr>
        </p:nvSpPr>
        <p:spPr>
          <a:xfrm>
            <a:off x="311700" y="3069625"/>
            <a:ext cx="8520600" cy="1300800"/>
          </a:xfrm>
          <a:prstGeom prst="rect">
            <a:avLst/>
          </a:prstGeom>
        </p:spPr>
        <p:txBody>
          <a:bodyPr anchorCtr="0" anchor="t" bIns="91425" lIns="91425" spcFirstLastPara="1" rIns="91425" wrap="square" tIns="91425">
            <a:noAutofit/>
          </a:bodyPr>
          <a:lstStyle>
            <a:lvl1pPr indent="-374650" lvl="0" marL="457200" rtl="0" algn="ctr">
              <a:spcBef>
                <a:spcPts val="0"/>
              </a:spcBef>
              <a:spcAft>
                <a:spcPts val="0"/>
              </a:spcAft>
              <a:buSzPts val="2300"/>
              <a:buChar char="●"/>
              <a:defRPr sz="2300"/>
            </a:lvl1pPr>
            <a:lvl2pPr indent="-349250" lvl="1" marL="914400" rtl="0" algn="ctr">
              <a:spcBef>
                <a:spcPts val="1600"/>
              </a:spcBef>
              <a:spcAft>
                <a:spcPts val="0"/>
              </a:spcAft>
              <a:buSzPts val="1900"/>
              <a:buChar char="○"/>
              <a:defRPr sz="1900"/>
            </a:lvl2pPr>
            <a:lvl3pPr indent="-349250" lvl="2" marL="1371600" rtl="0" algn="ctr">
              <a:spcBef>
                <a:spcPts val="1600"/>
              </a:spcBef>
              <a:spcAft>
                <a:spcPts val="0"/>
              </a:spcAft>
              <a:buSzPts val="1900"/>
              <a:buChar char="■"/>
              <a:defRPr sz="1900"/>
            </a:lvl3pPr>
            <a:lvl4pPr indent="-349250" lvl="3" marL="1828800" rtl="0" algn="ctr">
              <a:spcBef>
                <a:spcPts val="1600"/>
              </a:spcBef>
              <a:spcAft>
                <a:spcPts val="0"/>
              </a:spcAft>
              <a:buSzPts val="1900"/>
              <a:buChar char="●"/>
              <a:defRPr sz="1900"/>
            </a:lvl4pPr>
            <a:lvl5pPr indent="-349250" lvl="4" marL="2286000" rtl="0" algn="ctr">
              <a:spcBef>
                <a:spcPts val="1600"/>
              </a:spcBef>
              <a:spcAft>
                <a:spcPts val="0"/>
              </a:spcAft>
              <a:buSzPts val="1900"/>
              <a:buChar char="○"/>
              <a:defRPr sz="1900"/>
            </a:lvl5pPr>
            <a:lvl6pPr indent="-349250" lvl="5" marL="2743200" rtl="0" algn="ctr">
              <a:spcBef>
                <a:spcPts val="1600"/>
              </a:spcBef>
              <a:spcAft>
                <a:spcPts val="0"/>
              </a:spcAft>
              <a:buSzPts val="1900"/>
              <a:buChar char="■"/>
              <a:defRPr sz="1900"/>
            </a:lvl6pPr>
            <a:lvl7pPr indent="-349250" lvl="6" marL="3200400" rtl="0" algn="ctr">
              <a:spcBef>
                <a:spcPts val="1600"/>
              </a:spcBef>
              <a:spcAft>
                <a:spcPts val="0"/>
              </a:spcAft>
              <a:buSzPts val="1900"/>
              <a:buChar char="●"/>
              <a:defRPr sz="1900"/>
            </a:lvl7pPr>
            <a:lvl8pPr indent="-349250" lvl="7" marL="3657600" rtl="0" algn="ctr">
              <a:spcBef>
                <a:spcPts val="1600"/>
              </a:spcBef>
              <a:spcAft>
                <a:spcPts val="0"/>
              </a:spcAft>
              <a:buSzPts val="1900"/>
              <a:buChar char="○"/>
              <a:defRPr sz="1900"/>
            </a:lvl8pPr>
            <a:lvl9pPr indent="-349250" lvl="8" marL="4114800" rtl="0" algn="ctr">
              <a:spcBef>
                <a:spcPts val="1600"/>
              </a:spcBef>
              <a:spcAft>
                <a:spcPts val="1600"/>
              </a:spcAft>
              <a:buSzPts val="1900"/>
              <a:buChar char="■"/>
              <a:defRPr sz="1900"/>
            </a:lvl9pPr>
          </a:lstStyle>
          <a:p/>
        </p:txBody>
      </p:sp>
      <p:sp>
        <p:nvSpPr>
          <p:cNvPr id="952" name="Google Shape;952;p1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53" name="Google Shape;953;p133"/>
          <p:cNvSpPr/>
          <p:nvPr/>
        </p:nvSpPr>
        <p:spPr>
          <a:xfrm rot="5400000">
            <a:off x="8330700" y="4309775"/>
            <a:ext cx="1007700" cy="7212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33"/>
          <p:cNvSpPr/>
          <p:nvPr/>
        </p:nvSpPr>
        <p:spPr>
          <a:xfrm rot="10800000">
            <a:off x="0" y="6"/>
            <a:ext cx="31896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955" name="Shape 955"/>
        <p:cNvGrpSpPr/>
        <p:nvPr/>
      </p:nvGrpSpPr>
      <p:grpSpPr>
        <a:xfrm>
          <a:off x="0" y="0"/>
          <a:ext cx="0" cy="0"/>
          <a:chOff x="0" y="0"/>
          <a:chExt cx="0" cy="0"/>
        </a:xfrm>
      </p:grpSpPr>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5">
    <p:spTree>
      <p:nvGrpSpPr>
        <p:cNvPr id="956" name="Shape 956"/>
        <p:cNvGrpSpPr/>
        <p:nvPr/>
      </p:nvGrpSpPr>
      <p:grpSpPr>
        <a:xfrm>
          <a:off x="0" y="0"/>
          <a:ext cx="0" cy="0"/>
          <a:chOff x="0" y="0"/>
          <a:chExt cx="0" cy="0"/>
        </a:xfrm>
      </p:grpSpPr>
      <p:sp>
        <p:nvSpPr>
          <p:cNvPr id="957" name="Google Shape;957;p135"/>
          <p:cNvSpPr txBox="1"/>
          <p:nvPr>
            <p:ph type="title"/>
          </p:nvPr>
        </p:nvSpPr>
        <p:spPr>
          <a:xfrm>
            <a:off x="4514850" y="2381250"/>
            <a:ext cx="3882000" cy="567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2700"/>
              <a:buNone/>
              <a:defRPr sz="3600">
                <a:solidFill>
                  <a:schemeClr val="accent2"/>
                </a:solidFill>
              </a:defRPr>
            </a:lvl1pPr>
            <a:lvl2pPr lvl="1" rtl="0" algn="r">
              <a:spcBef>
                <a:spcPts val="0"/>
              </a:spcBef>
              <a:spcAft>
                <a:spcPts val="0"/>
              </a:spcAft>
              <a:buClr>
                <a:schemeClr val="accent2"/>
              </a:buClr>
              <a:buSzPts val="3600"/>
              <a:buNone/>
              <a:defRPr sz="3600">
                <a:solidFill>
                  <a:schemeClr val="accent2"/>
                </a:solidFill>
              </a:defRPr>
            </a:lvl2pPr>
            <a:lvl3pPr lvl="2" rtl="0" algn="r">
              <a:spcBef>
                <a:spcPts val="0"/>
              </a:spcBef>
              <a:spcAft>
                <a:spcPts val="0"/>
              </a:spcAft>
              <a:buClr>
                <a:schemeClr val="accent2"/>
              </a:buClr>
              <a:buSzPts val="3600"/>
              <a:buNone/>
              <a:defRPr sz="3600">
                <a:solidFill>
                  <a:schemeClr val="accent2"/>
                </a:solidFill>
              </a:defRPr>
            </a:lvl3pPr>
            <a:lvl4pPr lvl="3" rtl="0" algn="r">
              <a:spcBef>
                <a:spcPts val="0"/>
              </a:spcBef>
              <a:spcAft>
                <a:spcPts val="0"/>
              </a:spcAft>
              <a:buClr>
                <a:schemeClr val="accent2"/>
              </a:buClr>
              <a:buSzPts val="3600"/>
              <a:buNone/>
              <a:defRPr sz="3600">
                <a:solidFill>
                  <a:schemeClr val="accent2"/>
                </a:solidFill>
              </a:defRPr>
            </a:lvl4pPr>
            <a:lvl5pPr lvl="4" rtl="0" algn="r">
              <a:spcBef>
                <a:spcPts val="0"/>
              </a:spcBef>
              <a:spcAft>
                <a:spcPts val="0"/>
              </a:spcAft>
              <a:buClr>
                <a:schemeClr val="accent2"/>
              </a:buClr>
              <a:buSzPts val="3600"/>
              <a:buNone/>
              <a:defRPr sz="3600">
                <a:solidFill>
                  <a:schemeClr val="accent2"/>
                </a:solidFill>
              </a:defRPr>
            </a:lvl5pPr>
            <a:lvl6pPr lvl="5" rtl="0" algn="r">
              <a:spcBef>
                <a:spcPts val="0"/>
              </a:spcBef>
              <a:spcAft>
                <a:spcPts val="0"/>
              </a:spcAft>
              <a:buClr>
                <a:schemeClr val="accent2"/>
              </a:buClr>
              <a:buSzPts val="3600"/>
              <a:buNone/>
              <a:defRPr sz="3600">
                <a:solidFill>
                  <a:schemeClr val="accent2"/>
                </a:solidFill>
              </a:defRPr>
            </a:lvl6pPr>
            <a:lvl7pPr lvl="6" rtl="0" algn="r">
              <a:spcBef>
                <a:spcPts val="0"/>
              </a:spcBef>
              <a:spcAft>
                <a:spcPts val="0"/>
              </a:spcAft>
              <a:buClr>
                <a:schemeClr val="accent2"/>
              </a:buClr>
              <a:buSzPts val="3600"/>
              <a:buNone/>
              <a:defRPr sz="3600">
                <a:solidFill>
                  <a:schemeClr val="accent2"/>
                </a:solidFill>
              </a:defRPr>
            </a:lvl7pPr>
            <a:lvl8pPr lvl="7" rtl="0" algn="r">
              <a:spcBef>
                <a:spcPts val="0"/>
              </a:spcBef>
              <a:spcAft>
                <a:spcPts val="0"/>
              </a:spcAft>
              <a:buClr>
                <a:schemeClr val="accent2"/>
              </a:buClr>
              <a:buSzPts val="3600"/>
              <a:buNone/>
              <a:defRPr sz="3600">
                <a:solidFill>
                  <a:schemeClr val="accent2"/>
                </a:solidFill>
              </a:defRPr>
            </a:lvl8pPr>
            <a:lvl9pPr lvl="8" rtl="0" algn="r">
              <a:spcBef>
                <a:spcPts val="0"/>
              </a:spcBef>
              <a:spcAft>
                <a:spcPts val="0"/>
              </a:spcAft>
              <a:buClr>
                <a:schemeClr val="accent2"/>
              </a:buClr>
              <a:buSzPts val="3600"/>
              <a:buNone/>
              <a:defRPr sz="3600">
                <a:solidFill>
                  <a:schemeClr val="accent2"/>
                </a:solidFill>
              </a:defRPr>
            </a:lvl9pPr>
          </a:lstStyle>
          <a:p/>
        </p:txBody>
      </p:sp>
      <p:sp>
        <p:nvSpPr>
          <p:cNvPr id="958" name="Google Shape;958;p135"/>
          <p:cNvSpPr txBox="1"/>
          <p:nvPr>
            <p:ph idx="1" type="subTitle"/>
          </p:nvPr>
        </p:nvSpPr>
        <p:spPr>
          <a:xfrm>
            <a:off x="4731900" y="2948250"/>
            <a:ext cx="3447900" cy="66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700"/>
              <a:buFont typeface="Montserrat Medium"/>
              <a:buNone/>
              <a:defRPr>
                <a:solidFill>
                  <a:schemeClr val="accent2"/>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9pPr>
          </a:lstStyle>
          <a:p/>
        </p:txBody>
      </p:sp>
      <p:sp>
        <p:nvSpPr>
          <p:cNvPr id="959" name="Google Shape;959;p135"/>
          <p:cNvSpPr/>
          <p:nvPr/>
        </p:nvSpPr>
        <p:spPr>
          <a:xfrm rot="5400000">
            <a:off x="-143250" y="143238"/>
            <a:ext cx="10077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35"/>
          <p:cNvSpPr txBox="1"/>
          <p:nvPr>
            <p:ph hasCustomPrompt="1" idx="2" type="title"/>
          </p:nvPr>
        </p:nvSpPr>
        <p:spPr>
          <a:xfrm>
            <a:off x="5804550" y="1534050"/>
            <a:ext cx="1302600" cy="847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000"/>
              <a:buNone/>
              <a:defRPr sz="7200">
                <a:solidFill>
                  <a:schemeClr val="accent3"/>
                </a:solidFill>
              </a:defRPr>
            </a:lvl1pPr>
            <a:lvl2pPr lvl="1" rtl="0" algn="ctr">
              <a:spcBef>
                <a:spcPts val="0"/>
              </a:spcBef>
              <a:spcAft>
                <a:spcPts val="0"/>
              </a:spcAft>
              <a:buClr>
                <a:schemeClr val="accent3"/>
              </a:buClr>
              <a:buSzPts val="6000"/>
              <a:buNone/>
              <a:defRPr sz="6000">
                <a:solidFill>
                  <a:schemeClr val="accent3"/>
                </a:solidFill>
              </a:defRPr>
            </a:lvl2pPr>
            <a:lvl3pPr lvl="2" rtl="0" algn="ctr">
              <a:spcBef>
                <a:spcPts val="0"/>
              </a:spcBef>
              <a:spcAft>
                <a:spcPts val="0"/>
              </a:spcAft>
              <a:buClr>
                <a:schemeClr val="accent3"/>
              </a:buClr>
              <a:buSzPts val="6000"/>
              <a:buNone/>
              <a:defRPr sz="6000">
                <a:solidFill>
                  <a:schemeClr val="accent3"/>
                </a:solidFill>
              </a:defRPr>
            </a:lvl3pPr>
            <a:lvl4pPr lvl="3" rtl="0" algn="ctr">
              <a:spcBef>
                <a:spcPts val="0"/>
              </a:spcBef>
              <a:spcAft>
                <a:spcPts val="0"/>
              </a:spcAft>
              <a:buClr>
                <a:schemeClr val="accent3"/>
              </a:buClr>
              <a:buSzPts val="6000"/>
              <a:buNone/>
              <a:defRPr sz="6000">
                <a:solidFill>
                  <a:schemeClr val="accent3"/>
                </a:solidFill>
              </a:defRPr>
            </a:lvl4pPr>
            <a:lvl5pPr lvl="4" rtl="0" algn="ctr">
              <a:spcBef>
                <a:spcPts val="0"/>
              </a:spcBef>
              <a:spcAft>
                <a:spcPts val="0"/>
              </a:spcAft>
              <a:buClr>
                <a:schemeClr val="accent3"/>
              </a:buClr>
              <a:buSzPts val="6000"/>
              <a:buNone/>
              <a:defRPr sz="6000">
                <a:solidFill>
                  <a:schemeClr val="accent3"/>
                </a:solidFill>
              </a:defRPr>
            </a:lvl5pPr>
            <a:lvl6pPr lvl="5" rtl="0" algn="ctr">
              <a:spcBef>
                <a:spcPts val="0"/>
              </a:spcBef>
              <a:spcAft>
                <a:spcPts val="0"/>
              </a:spcAft>
              <a:buClr>
                <a:schemeClr val="accent3"/>
              </a:buClr>
              <a:buSzPts val="6000"/>
              <a:buNone/>
              <a:defRPr sz="6000">
                <a:solidFill>
                  <a:schemeClr val="accent3"/>
                </a:solidFill>
              </a:defRPr>
            </a:lvl6pPr>
            <a:lvl7pPr lvl="6" rtl="0" algn="ctr">
              <a:spcBef>
                <a:spcPts val="0"/>
              </a:spcBef>
              <a:spcAft>
                <a:spcPts val="0"/>
              </a:spcAft>
              <a:buClr>
                <a:schemeClr val="accent3"/>
              </a:buClr>
              <a:buSzPts val="6000"/>
              <a:buNone/>
              <a:defRPr sz="6000">
                <a:solidFill>
                  <a:schemeClr val="accent3"/>
                </a:solidFill>
              </a:defRPr>
            </a:lvl7pPr>
            <a:lvl8pPr lvl="7" rtl="0" algn="ctr">
              <a:spcBef>
                <a:spcPts val="0"/>
              </a:spcBef>
              <a:spcAft>
                <a:spcPts val="0"/>
              </a:spcAft>
              <a:buClr>
                <a:schemeClr val="accent3"/>
              </a:buClr>
              <a:buSzPts val="6000"/>
              <a:buNone/>
              <a:defRPr sz="6000">
                <a:solidFill>
                  <a:schemeClr val="accent3"/>
                </a:solidFill>
              </a:defRPr>
            </a:lvl8pPr>
            <a:lvl9pPr lvl="8" rtl="0" algn="ctr">
              <a:spcBef>
                <a:spcPts val="0"/>
              </a:spcBef>
              <a:spcAft>
                <a:spcPts val="0"/>
              </a:spcAft>
              <a:buClr>
                <a:schemeClr val="accent3"/>
              </a:buClr>
              <a:buSzPts val="6000"/>
              <a:buNone/>
              <a:defRPr sz="6000">
                <a:solidFill>
                  <a:schemeClr val="accent3"/>
                </a:solidFill>
              </a:defRPr>
            </a:lvl9pPr>
          </a:lstStyle>
          <a:p>
            <a:r>
              <a:t>xx%</a:t>
            </a:r>
          </a:p>
        </p:txBody>
      </p:sp>
      <p:sp>
        <p:nvSpPr>
          <p:cNvPr id="961" name="Google Shape;961;p135"/>
          <p:cNvSpPr/>
          <p:nvPr/>
        </p:nvSpPr>
        <p:spPr>
          <a:xfrm>
            <a:off x="0" y="4575300"/>
            <a:ext cx="5181600" cy="5682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0">
    <p:spTree>
      <p:nvGrpSpPr>
        <p:cNvPr id="962" name="Shape 962"/>
        <p:cNvGrpSpPr/>
        <p:nvPr/>
      </p:nvGrpSpPr>
      <p:grpSpPr>
        <a:xfrm>
          <a:off x="0" y="0"/>
          <a:ext cx="0" cy="0"/>
          <a:chOff x="0" y="0"/>
          <a:chExt cx="0" cy="0"/>
        </a:xfrm>
      </p:grpSpPr>
      <p:sp>
        <p:nvSpPr>
          <p:cNvPr id="963" name="Google Shape;963;p136"/>
          <p:cNvSpPr txBox="1"/>
          <p:nvPr>
            <p:ph type="title"/>
          </p:nvPr>
        </p:nvSpPr>
        <p:spPr>
          <a:xfrm>
            <a:off x="4802400" y="1611350"/>
            <a:ext cx="3882000" cy="567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700"/>
              <a:buNone/>
              <a:defRPr sz="3600">
                <a:solidFill>
                  <a:schemeClr val="accent3"/>
                </a:solidFill>
              </a:defRPr>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964" name="Google Shape;964;p136"/>
          <p:cNvSpPr txBox="1"/>
          <p:nvPr>
            <p:ph idx="1" type="subTitle"/>
          </p:nvPr>
        </p:nvSpPr>
        <p:spPr>
          <a:xfrm>
            <a:off x="4802400" y="2178350"/>
            <a:ext cx="3447900" cy="66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700"/>
              <a:buFont typeface="Montserrat Medium"/>
              <a:buNone/>
              <a:defRPr>
                <a:solidFill>
                  <a:schemeClr val="accent3"/>
                </a:solidFill>
                <a:latin typeface="Montserrat Medium"/>
                <a:ea typeface="Montserrat Medium"/>
                <a:cs typeface="Montserrat Medium"/>
                <a:sym typeface="Montserrat Medium"/>
              </a:defRPr>
            </a:lvl1pPr>
            <a:lvl2pPr lvl="1"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2pPr>
            <a:lvl3pPr lvl="2"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3pPr>
            <a:lvl4pPr lvl="3"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4pPr>
            <a:lvl5pPr lvl="4"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5pPr>
            <a:lvl6pPr lvl="5"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6pPr>
            <a:lvl7pPr lvl="6"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7pPr>
            <a:lvl8pPr lvl="7"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8pPr>
            <a:lvl9pPr lvl="8"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9pPr>
          </a:lstStyle>
          <a:p/>
        </p:txBody>
      </p:sp>
      <p:sp>
        <p:nvSpPr>
          <p:cNvPr id="965" name="Google Shape;965;p136"/>
          <p:cNvSpPr txBox="1"/>
          <p:nvPr>
            <p:ph hasCustomPrompt="1" idx="2" type="title"/>
          </p:nvPr>
        </p:nvSpPr>
        <p:spPr>
          <a:xfrm>
            <a:off x="4802400" y="764150"/>
            <a:ext cx="1302600" cy="847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7200">
                <a:solidFill>
                  <a:schemeClr val="accent5"/>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66" name="Google Shape;966;p136"/>
          <p:cNvSpPr/>
          <p:nvPr/>
        </p:nvSpPr>
        <p:spPr>
          <a:xfrm rot="10800000">
            <a:off x="0" y="4599175"/>
            <a:ext cx="3191400" cy="544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36"/>
          <p:cNvSpPr/>
          <p:nvPr/>
        </p:nvSpPr>
        <p:spPr>
          <a:xfrm rot="-5400000">
            <a:off x="7292100" y="1339500"/>
            <a:ext cx="3191400" cy="5124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21">
    <p:spTree>
      <p:nvGrpSpPr>
        <p:cNvPr id="968" name="Shape 968"/>
        <p:cNvGrpSpPr/>
        <p:nvPr/>
      </p:nvGrpSpPr>
      <p:grpSpPr>
        <a:xfrm>
          <a:off x="0" y="0"/>
          <a:ext cx="0" cy="0"/>
          <a:chOff x="0" y="0"/>
          <a:chExt cx="0" cy="0"/>
        </a:xfrm>
      </p:grpSpPr>
      <p:sp>
        <p:nvSpPr>
          <p:cNvPr id="969" name="Google Shape;969;p137"/>
          <p:cNvSpPr txBox="1"/>
          <p:nvPr>
            <p:ph type="title"/>
          </p:nvPr>
        </p:nvSpPr>
        <p:spPr>
          <a:xfrm>
            <a:off x="723975" y="3335400"/>
            <a:ext cx="3447900" cy="567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2700"/>
              <a:buNone/>
              <a:defRPr sz="3600">
                <a:solidFill>
                  <a:schemeClr val="accent1"/>
                </a:solidFill>
              </a:defRPr>
            </a:lvl1pPr>
            <a:lvl2pPr lvl="1" rtl="0" algn="r">
              <a:spcBef>
                <a:spcPts val="0"/>
              </a:spcBef>
              <a:spcAft>
                <a:spcPts val="0"/>
              </a:spcAft>
              <a:buClr>
                <a:schemeClr val="accent1"/>
              </a:buClr>
              <a:buSzPts val="3600"/>
              <a:buNone/>
              <a:defRPr sz="3600">
                <a:solidFill>
                  <a:schemeClr val="accent1"/>
                </a:solidFill>
              </a:defRPr>
            </a:lvl2pPr>
            <a:lvl3pPr lvl="2" rtl="0" algn="r">
              <a:spcBef>
                <a:spcPts val="0"/>
              </a:spcBef>
              <a:spcAft>
                <a:spcPts val="0"/>
              </a:spcAft>
              <a:buClr>
                <a:schemeClr val="accent1"/>
              </a:buClr>
              <a:buSzPts val="3600"/>
              <a:buNone/>
              <a:defRPr sz="3600">
                <a:solidFill>
                  <a:schemeClr val="accent1"/>
                </a:solidFill>
              </a:defRPr>
            </a:lvl3pPr>
            <a:lvl4pPr lvl="3" rtl="0" algn="r">
              <a:spcBef>
                <a:spcPts val="0"/>
              </a:spcBef>
              <a:spcAft>
                <a:spcPts val="0"/>
              </a:spcAft>
              <a:buClr>
                <a:schemeClr val="accent1"/>
              </a:buClr>
              <a:buSzPts val="3600"/>
              <a:buNone/>
              <a:defRPr sz="3600">
                <a:solidFill>
                  <a:schemeClr val="accent1"/>
                </a:solidFill>
              </a:defRPr>
            </a:lvl4pPr>
            <a:lvl5pPr lvl="4" rtl="0" algn="r">
              <a:spcBef>
                <a:spcPts val="0"/>
              </a:spcBef>
              <a:spcAft>
                <a:spcPts val="0"/>
              </a:spcAft>
              <a:buClr>
                <a:schemeClr val="accent1"/>
              </a:buClr>
              <a:buSzPts val="3600"/>
              <a:buNone/>
              <a:defRPr sz="3600">
                <a:solidFill>
                  <a:schemeClr val="accent1"/>
                </a:solidFill>
              </a:defRPr>
            </a:lvl5pPr>
            <a:lvl6pPr lvl="5" rtl="0" algn="r">
              <a:spcBef>
                <a:spcPts val="0"/>
              </a:spcBef>
              <a:spcAft>
                <a:spcPts val="0"/>
              </a:spcAft>
              <a:buClr>
                <a:schemeClr val="accent1"/>
              </a:buClr>
              <a:buSzPts val="3600"/>
              <a:buNone/>
              <a:defRPr sz="3600">
                <a:solidFill>
                  <a:schemeClr val="accent1"/>
                </a:solidFill>
              </a:defRPr>
            </a:lvl6pPr>
            <a:lvl7pPr lvl="6" rtl="0" algn="r">
              <a:spcBef>
                <a:spcPts val="0"/>
              </a:spcBef>
              <a:spcAft>
                <a:spcPts val="0"/>
              </a:spcAft>
              <a:buClr>
                <a:schemeClr val="accent1"/>
              </a:buClr>
              <a:buSzPts val="3600"/>
              <a:buNone/>
              <a:defRPr sz="3600">
                <a:solidFill>
                  <a:schemeClr val="accent1"/>
                </a:solidFill>
              </a:defRPr>
            </a:lvl7pPr>
            <a:lvl8pPr lvl="7" rtl="0" algn="r">
              <a:spcBef>
                <a:spcPts val="0"/>
              </a:spcBef>
              <a:spcAft>
                <a:spcPts val="0"/>
              </a:spcAft>
              <a:buClr>
                <a:schemeClr val="accent1"/>
              </a:buClr>
              <a:buSzPts val="3600"/>
              <a:buNone/>
              <a:defRPr sz="3600">
                <a:solidFill>
                  <a:schemeClr val="accent1"/>
                </a:solidFill>
              </a:defRPr>
            </a:lvl8pPr>
            <a:lvl9pPr lvl="8" rtl="0" algn="r">
              <a:spcBef>
                <a:spcPts val="0"/>
              </a:spcBef>
              <a:spcAft>
                <a:spcPts val="0"/>
              </a:spcAft>
              <a:buClr>
                <a:schemeClr val="accent1"/>
              </a:buClr>
              <a:buSzPts val="3600"/>
              <a:buNone/>
              <a:defRPr sz="3600">
                <a:solidFill>
                  <a:schemeClr val="accent1"/>
                </a:solidFill>
              </a:defRPr>
            </a:lvl9pPr>
          </a:lstStyle>
          <a:p/>
        </p:txBody>
      </p:sp>
      <p:sp>
        <p:nvSpPr>
          <p:cNvPr id="970" name="Google Shape;970;p137"/>
          <p:cNvSpPr txBox="1"/>
          <p:nvPr>
            <p:ph idx="1" type="subTitle"/>
          </p:nvPr>
        </p:nvSpPr>
        <p:spPr>
          <a:xfrm>
            <a:off x="723975" y="3902400"/>
            <a:ext cx="3447900" cy="66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700"/>
              <a:buFont typeface="Montserrat Medium"/>
              <a:buNone/>
              <a:defRPr>
                <a:solidFill>
                  <a:schemeClr val="accent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9pPr>
          </a:lstStyle>
          <a:p/>
        </p:txBody>
      </p:sp>
      <p:sp>
        <p:nvSpPr>
          <p:cNvPr id="971" name="Google Shape;971;p137"/>
          <p:cNvSpPr txBox="1"/>
          <p:nvPr>
            <p:ph hasCustomPrompt="1" idx="2" type="title"/>
          </p:nvPr>
        </p:nvSpPr>
        <p:spPr>
          <a:xfrm>
            <a:off x="723975" y="2488200"/>
            <a:ext cx="1302600" cy="847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3"/>
              </a:buClr>
              <a:buSzPts val="6000"/>
              <a:buNone/>
              <a:defRPr sz="7200">
                <a:solidFill>
                  <a:schemeClr val="accent3"/>
                </a:solidFill>
              </a:defRPr>
            </a:lvl1pPr>
            <a:lvl2pPr lvl="1" rtl="0" algn="ctr">
              <a:spcBef>
                <a:spcPts val="0"/>
              </a:spcBef>
              <a:spcAft>
                <a:spcPts val="0"/>
              </a:spcAft>
              <a:buClr>
                <a:schemeClr val="accent3"/>
              </a:buClr>
              <a:buSzPts val="6000"/>
              <a:buNone/>
              <a:defRPr sz="6000">
                <a:solidFill>
                  <a:schemeClr val="accent3"/>
                </a:solidFill>
              </a:defRPr>
            </a:lvl2pPr>
            <a:lvl3pPr lvl="2" rtl="0" algn="ctr">
              <a:spcBef>
                <a:spcPts val="0"/>
              </a:spcBef>
              <a:spcAft>
                <a:spcPts val="0"/>
              </a:spcAft>
              <a:buClr>
                <a:schemeClr val="accent3"/>
              </a:buClr>
              <a:buSzPts val="6000"/>
              <a:buNone/>
              <a:defRPr sz="6000">
                <a:solidFill>
                  <a:schemeClr val="accent3"/>
                </a:solidFill>
              </a:defRPr>
            </a:lvl3pPr>
            <a:lvl4pPr lvl="3" rtl="0" algn="ctr">
              <a:spcBef>
                <a:spcPts val="0"/>
              </a:spcBef>
              <a:spcAft>
                <a:spcPts val="0"/>
              </a:spcAft>
              <a:buClr>
                <a:schemeClr val="accent3"/>
              </a:buClr>
              <a:buSzPts val="6000"/>
              <a:buNone/>
              <a:defRPr sz="6000">
                <a:solidFill>
                  <a:schemeClr val="accent3"/>
                </a:solidFill>
              </a:defRPr>
            </a:lvl4pPr>
            <a:lvl5pPr lvl="4" rtl="0" algn="ctr">
              <a:spcBef>
                <a:spcPts val="0"/>
              </a:spcBef>
              <a:spcAft>
                <a:spcPts val="0"/>
              </a:spcAft>
              <a:buClr>
                <a:schemeClr val="accent3"/>
              </a:buClr>
              <a:buSzPts val="6000"/>
              <a:buNone/>
              <a:defRPr sz="6000">
                <a:solidFill>
                  <a:schemeClr val="accent3"/>
                </a:solidFill>
              </a:defRPr>
            </a:lvl5pPr>
            <a:lvl6pPr lvl="5" rtl="0" algn="ctr">
              <a:spcBef>
                <a:spcPts val="0"/>
              </a:spcBef>
              <a:spcAft>
                <a:spcPts val="0"/>
              </a:spcAft>
              <a:buClr>
                <a:schemeClr val="accent3"/>
              </a:buClr>
              <a:buSzPts val="6000"/>
              <a:buNone/>
              <a:defRPr sz="6000">
                <a:solidFill>
                  <a:schemeClr val="accent3"/>
                </a:solidFill>
              </a:defRPr>
            </a:lvl6pPr>
            <a:lvl7pPr lvl="6" rtl="0" algn="ctr">
              <a:spcBef>
                <a:spcPts val="0"/>
              </a:spcBef>
              <a:spcAft>
                <a:spcPts val="0"/>
              </a:spcAft>
              <a:buClr>
                <a:schemeClr val="accent3"/>
              </a:buClr>
              <a:buSzPts val="6000"/>
              <a:buNone/>
              <a:defRPr sz="6000">
                <a:solidFill>
                  <a:schemeClr val="accent3"/>
                </a:solidFill>
              </a:defRPr>
            </a:lvl7pPr>
            <a:lvl8pPr lvl="7" rtl="0" algn="ctr">
              <a:spcBef>
                <a:spcPts val="0"/>
              </a:spcBef>
              <a:spcAft>
                <a:spcPts val="0"/>
              </a:spcAft>
              <a:buClr>
                <a:schemeClr val="accent3"/>
              </a:buClr>
              <a:buSzPts val="6000"/>
              <a:buNone/>
              <a:defRPr sz="6000">
                <a:solidFill>
                  <a:schemeClr val="accent3"/>
                </a:solidFill>
              </a:defRPr>
            </a:lvl8pPr>
            <a:lvl9pPr lvl="8" rtl="0" algn="ctr">
              <a:spcBef>
                <a:spcPts val="0"/>
              </a:spcBef>
              <a:spcAft>
                <a:spcPts val="0"/>
              </a:spcAft>
              <a:buClr>
                <a:schemeClr val="accent3"/>
              </a:buClr>
              <a:buSzPts val="6000"/>
              <a:buNone/>
              <a:defRPr sz="6000">
                <a:solidFill>
                  <a:schemeClr val="accent3"/>
                </a:solidFill>
              </a:defRPr>
            </a:lvl9pPr>
          </a:lstStyle>
          <a:p>
            <a:r>
              <a:t>xx%</a:t>
            </a:r>
          </a:p>
        </p:txBody>
      </p:sp>
      <p:sp>
        <p:nvSpPr>
          <p:cNvPr id="972" name="Google Shape;972;p137"/>
          <p:cNvSpPr/>
          <p:nvPr/>
        </p:nvSpPr>
        <p:spPr>
          <a:xfrm rot="5400000">
            <a:off x="5170325" y="3755250"/>
            <a:ext cx="20553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37"/>
          <p:cNvSpPr/>
          <p:nvPr/>
        </p:nvSpPr>
        <p:spPr>
          <a:xfrm rot="10800000">
            <a:off x="7092600" y="0"/>
            <a:ext cx="20514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22">
    <p:spTree>
      <p:nvGrpSpPr>
        <p:cNvPr id="974" name="Shape 974"/>
        <p:cNvGrpSpPr/>
        <p:nvPr/>
      </p:nvGrpSpPr>
      <p:grpSpPr>
        <a:xfrm>
          <a:off x="0" y="0"/>
          <a:ext cx="0" cy="0"/>
          <a:chOff x="0" y="0"/>
          <a:chExt cx="0" cy="0"/>
        </a:xfrm>
      </p:grpSpPr>
      <p:sp>
        <p:nvSpPr>
          <p:cNvPr id="975" name="Google Shape;975;p138"/>
          <p:cNvSpPr txBox="1"/>
          <p:nvPr>
            <p:ph type="title"/>
          </p:nvPr>
        </p:nvSpPr>
        <p:spPr>
          <a:xfrm>
            <a:off x="4796325" y="2974675"/>
            <a:ext cx="3447900" cy="567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2700"/>
              <a:buNone/>
              <a:defRPr sz="3600">
                <a:solidFill>
                  <a:schemeClr val="accent3"/>
                </a:solidFill>
              </a:defRPr>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976" name="Google Shape;976;p138"/>
          <p:cNvSpPr txBox="1"/>
          <p:nvPr>
            <p:ph idx="1" type="subTitle"/>
          </p:nvPr>
        </p:nvSpPr>
        <p:spPr>
          <a:xfrm>
            <a:off x="4796325" y="3541675"/>
            <a:ext cx="3447900" cy="661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700"/>
              <a:buFont typeface="Montserrat Medium"/>
              <a:buNone/>
              <a:defRPr>
                <a:solidFill>
                  <a:schemeClr val="accent3"/>
                </a:solidFill>
                <a:latin typeface="Montserrat Medium"/>
                <a:ea typeface="Montserrat Medium"/>
                <a:cs typeface="Montserrat Medium"/>
                <a:sym typeface="Montserrat Medium"/>
              </a:defRPr>
            </a:lvl1pPr>
            <a:lvl2pPr lvl="1"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2pPr>
            <a:lvl3pPr lvl="2"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3pPr>
            <a:lvl4pPr lvl="3"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4pPr>
            <a:lvl5pPr lvl="4"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5pPr>
            <a:lvl6pPr lvl="5"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6pPr>
            <a:lvl7pPr lvl="6"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7pPr>
            <a:lvl8pPr lvl="7"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8pPr>
            <a:lvl9pPr lvl="8"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9pPr>
          </a:lstStyle>
          <a:p/>
        </p:txBody>
      </p:sp>
      <p:sp>
        <p:nvSpPr>
          <p:cNvPr id="977" name="Google Shape;977;p138"/>
          <p:cNvSpPr txBox="1"/>
          <p:nvPr>
            <p:ph hasCustomPrompt="1" idx="2" type="title"/>
          </p:nvPr>
        </p:nvSpPr>
        <p:spPr>
          <a:xfrm>
            <a:off x="6941625" y="2127475"/>
            <a:ext cx="1302600" cy="8472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7200">
                <a:solidFill>
                  <a:schemeClr val="accent5"/>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78" name="Google Shape;978;p138"/>
          <p:cNvSpPr/>
          <p:nvPr/>
        </p:nvSpPr>
        <p:spPr>
          <a:xfrm rot="10800000">
            <a:off x="6510000" y="0"/>
            <a:ext cx="2634000" cy="5343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38"/>
          <p:cNvSpPr/>
          <p:nvPr/>
        </p:nvSpPr>
        <p:spPr>
          <a:xfrm rot="10800000">
            <a:off x="0" y="4609200"/>
            <a:ext cx="2634000" cy="53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23">
    <p:spTree>
      <p:nvGrpSpPr>
        <p:cNvPr id="980" name="Shape 980"/>
        <p:cNvGrpSpPr/>
        <p:nvPr/>
      </p:nvGrpSpPr>
      <p:grpSpPr>
        <a:xfrm>
          <a:off x="0" y="0"/>
          <a:ext cx="0" cy="0"/>
          <a:chOff x="0" y="0"/>
          <a:chExt cx="0" cy="0"/>
        </a:xfrm>
      </p:grpSpPr>
      <p:sp>
        <p:nvSpPr>
          <p:cNvPr id="981" name="Google Shape;981;p139"/>
          <p:cNvSpPr txBox="1"/>
          <p:nvPr>
            <p:ph type="title"/>
          </p:nvPr>
        </p:nvSpPr>
        <p:spPr>
          <a:xfrm>
            <a:off x="2631000" y="2381250"/>
            <a:ext cx="3882000" cy="567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700"/>
              <a:buNone/>
              <a:defRPr sz="3600">
                <a:solidFill>
                  <a:schemeClr val="accent1"/>
                </a:solidFill>
              </a:defRPr>
            </a:lvl1pPr>
            <a:lvl2pPr lvl="1" rtl="0" algn="r">
              <a:spcBef>
                <a:spcPts val="0"/>
              </a:spcBef>
              <a:spcAft>
                <a:spcPts val="0"/>
              </a:spcAft>
              <a:buClr>
                <a:schemeClr val="accent1"/>
              </a:buClr>
              <a:buSzPts val="3600"/>
              <a:buNone/>
              <a:defRPr sz="3600">
                <a:solidFill>
                  <a:schemeClr val="accent1"/>
                </a:solidFill>
              </a:defRPr>
            </a:lvl2pPr>
            <a:lvl3pPr lvl="2" rtl="0" algn="r">
              <a:spcBef>
                <a:spcPts val="0"/>
              </a:spcBef>
              <a:spcAft>
                <a:spcPts val="0"/>
              </a:spcAft>
              <a:buClr>
                <a:schemeClr val="accent1"/>
              </a:buClr>
              <a:buSzPts val="3600"/>
              <a:buNone/>
              <a:defRPr sz="3600">
                <a:solidFill>
                  <a:schemeClr val="accent1"/>
                </a:solidFill>
              </a:defRPr>
            </a:lvl3pPr>
            <a:lvl4pPr lvl="3" rtl="0" algn="r">
              <a:spcBef>
                <a:spcPts val="0"/>
              </a:spcBef>
              <a:spcAft>
                <a:spcPts val="0"/>
              </a:spcAft>
              <a:buClr>
                <a:schemeClr val="accent1"/>
              </a:buClr>
              <a:buSzPts val="3600"/>
              <a:buNone/>
              <a:defRPr sz="3600">
                <a:solidFill>
                  <a:schemeClr val="accent1"/>
                </a:solidFill>
              </a:defRPr>
            </a:lvl4pPr>
            <a:lvl5pPr lvl="4" rtl="0" algn="r">
              <a:spcBef>
                <a:spcPts val="0"/>
              </a:spcBef>
              <a:spcAft>
                <a:spcPts val="0"/>
              </a:spcAft>
              <a:buClr>
                <a:schemeClr val="accent1"/>
              </a:buClr>
              <a:buSzPts val="3600"/>
              <a:buNone/>
              <a:defRPr sz="3600">
                <a:solidFill>
                  <a:schemeClr val="accent1"/>
                </a:solidFill>
              </a:defRPr>
            </a:lvl5pPr>
            <a:lvl6pPr lvl="5" rtl="0" algn="r">
              <a:spcBef>
                <a:spcPts val="0"/>
              </a:spcBef>
              <a:spcAft>
                <a:spcPts val="0"/>
              </a:spcAft>
              <a:buClr>
                <a:schemeClr val="accent1"/>
              </a:buClr>
              <a:buSzPts val="3600"/>
              <a:buNone/>
              <a:defRPr sz="3600">
                <a:solidFill>
                  <a:schemeClr val="accent1"/>
                </a:solidFill>
              </a:defRPr>
            </a:lvl6pPr>
            <a:lvl7pPr lvl="6" rtl="0" algn="r">
              <a:spcBef>
                <a:spcPts val="0"/>
              </a:spcBef>
              <a:spcAft>
                <a:spcPts val="0"/>
              </a:spcAft>
              <a:buClr>
                <a:schemeClr val="accent1"/>
              </a:buClr>
              <a:buSzPts val="3600"/>
              <a:buNone/>
              <a:defRPr sz="3600">
                <a:solidFill>
                  <a:schemeClr val="accent1"/>
                </a:solidFill>
              </a:defRPr>
            </a:lvl7pPr>
            <a:lvl8pPr lvl="7" rtl="0" algn="r">
              <a:spcBef>
                <a:spcPts val="0"/>
              </a:spcBef>
              <a:spcAft>
                <a:spcPts val="0"/>
              </a:spcAft>
              <a:buClr>
                <a:schemeClr val="accent1"/>
              </a:buClr>
              <a:buSzPts val="3600"/>
              <a:buNone/>
              <a:defRPr sz="3600">
                <a:solidFill>
                  <a:schemeClr val="accent1"/>
                </a:solidFill>
              </a:defRPr>
            </a:lvl8pPr>
            <a:lvl9pPr lvl="8" rtl="0" algn="r">
              <a:spcBef>
                <a:spcPts val="0"/>
              </a:spcBef>
              <a:spcAft>
                <a:spcPts val="0"/>
              </a:spcAft>
              <a:buClr>
                <a:schemeClr val="accent1"/>
              </a:buClr>
              <a:buSzPts val="3600"/>
              <a:buNone/>
              <a:defRPr sz="3600">
                <a:solidFill>
                  <a:schemeClr val="accent1"/>
                </a:solidFill>
              </a:defRPr>
            </a:lvl9pPr>
          </a:lstStyle>
          <a:p/>
        </p:txBody>
      </p:sp>
      <p:sp>
        <p:nvSpPr>
          <p:cNvPr id="982" name="Google Shape;982;p139"/>
          <p:cNvSpPr txBox="1"/>
          <p:nvPr>
            <p:ph idx="1" type="subTitle"/>
          </p:nvPr>
        </p:nvSpPr>
        <p:spPr>
          <a:xfrm>
            <a:off x="2848050" y="2948250"/>
            <a:ext cx="3447900" cy="66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700"/>
              <a:buFont typeface="Montserrat Medium"/>
              <a:buNone/>
              <a:defRPr>
                <a:solidFill>
                  <a:schemeClr val="accent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9pPr>
          </a:lstStyle>
          <a:p/>
        </p:txBody>
      </p:sp>
      <p:sp>
        <p:nvSpPr>
          <p:cNvPr id="983" name="Google Shape;983;p139"/>
          <p:cNvSpPr txBox="1"/>
          <p:nvPr>
            <p:ph hasCustomPrompt="1" idx="2" type="title"/>
          </p:nvPr>
        </p:nvSpPr>
        <p:spPr>
          <a:xfrm>
            <a:off x="3920700" y="1534050"/>
            <a:ext cx="1302600" cy="847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000"/>
              <a:buNone/>
              <a:defRPr sz="7200">
                <a:solidFill>
                  <a:schemeClr val="accent3"/>
                </a:solidFill>
              </a:defRPr>
            </a:lvl1pPr>
            <a:lvl2pPr lvl="1" rtl="0" algn="ctr">
              <a:spcBef>
                <a:spcPts val="0"/>
              </a:spcBef>
              <a:spcAft>
                <a:spcPts val="0"/>
              </a:spcAft>
              <a:buClr>
                <a:schemeClr val="accent3"/>
              </a:buClr>
              <a:buSzPts val="6000"/>
              <a:buNone/>
              <a:defRPr sz="6000">
                <a:solidFill>
                  <a:schemeClr val="accent3"/>
                </a:solidFill>
              </a:defRPr>
            </a:lvl2pPr>
            <a:lvl3pPr lvl="2" rtl="0" algn="ctr">
              <a:spcBef>
                <a:spcPts val="0"/>
              </a:spcBef>
              <a:spcAft>
                <a:spcPts val="0"/>
              </a:spcAft>
              <a:buClr>
                <a:schemeClr val="accent3"/>
              </a:buClr>
              <a:buSzPts val="6000"/>
              <a:buNone/>
              <a:defRPr sz="6000">
                <a:solidFill>
                  <a:schemeClr val="accent3"/>
                </a:solidFill>
              </a:defRPr>
            </a:lvl3pPr>
            <a:lvl4pPr lvl="3" rtl="0" algn="ctr">
              <a:spcBef>
                <a:spcPts val="0"/>
              </a:spcBef>
              <a:spcAft>
                <a:spcPts val="0"/>
              </a:spcAft>
              <a:buClr>
                <a:schemeClr val="accent3"/>
              </a:buClr>
              <a:buSzPts val="6000"/>
              <a:buNone/>
              <a:defRPr sz="6000">
                <a:solidFill>
                  <a:schemeClr val="accent3"/>
                </a:solidFill>
              </a:defRPr>
            </a:lvl4pPr>
            <a:lvl5pPr lvl="4" rtl="0" algn="ctr">
              <a:spcBef>
                <a:spcPts val="0"/>
              </a:spcBef>
              <a:spcAft>
                <a:spcPts val="0"/>
              </a:spcAft>
              <a:buClr>
                <a:schemeClr val="accent3"/>
              </a:buClr>
              <a:buSzPts val="6000"/>
              <a:buNone/>
              <a:defRPr sz="6000">
                <a:solidFill>
                  <a:schemeClr val="accent3"/>
                </a:solidFill>
              </a:defRPr>
            </a:lvl5pPr>
            <a:lvl6pPr lvl="5" rtl="0" algn="ctr">
              <a:spcBef>
                <a:spcPts val="0"/>
              </a:spcBef>
              <a:spcAft>
                <a:spcPts val="0"/>
              </a:spcAft>
              <a:buClr>
                <a:schemeClr val="accent3"/>
              </a:buClr>
              <a:buSzPts val="6000"/>
              <a:buNone/>
              <a:defRPr sz="6000">
                <a:solidFill>
                  <a:schemeClr val="accent3"/>
                </a:solidFill>
              </a:defRPr>
            </a:lvl6pPr>
            <a:lvl7pPr lvl="6" rtl="0" algn="ctr">
              <a:spcBef>
                <a:spcPts val="0"/>
              </a:spcBef>
              <a:spcAft>
                <a:spcPts val="0"/>
              </a:spcAft>
              <a:buClr>
                <a:schemeClr val="accent3"/>
              </a:buClr>
              <a:buSzPts val="6000"/>
              <a:buNone/>
              <a:defRPr sz="6000">
                <a:solidFill>
                  <a:schemeClr val="accent3"/>
                </a:solidFill>
              </a:defRPr>
            </a:lvl7pPr>
            <a:lvl8pPr lvl="7" rtl="0" algn="ctr">
              <a:spcBef>
                <a:spcPts val="0"/>
              </a:spcBef>
              <a:spcAft>
                <a:spcPts val="0"/>
              </a:spcAft>
              <a:buClr>
                <a:schemeClr val="accent3"/>
              </a:buClr>
              <a:buSzPts val="6000"/>
              <a:buNone/>
              <a:defRPr sz="6000">
                <a:solidFill>
                  <a:schemeClr val="accent3"/>
                </a:solidFill>
              </a:defRPr>
            </a:lvl8pPr>
            <a:lvl9pPr lvl="8" rtl="0" algn="ctr">
              <a:spcBef>
                <a:spcPts val="0"/>
              </a:spcBef>
              <a:spcAft>
                <a:spcPts val="0"/>
              </a:spcAft>
              <a:buClr>
                <a:schemeClr val="accent3"/>
              </a:buClr>
              <a:buSzPts val="6000"/>
              <a:buNone/>
              <a:defRPr sz="6000">
                <a:solidFill>
                  <a:schemeClr val="accent3"/>
                </a:solidFill>
              </a:defRPr>
            </a:lvl9pPr>
          </a:lstStyle>
          <a:p>
            <a:r>
              <a:t>xx%</a:t>
            </a:r>
          </a:p>
        </p:txBody>
      </p:sp>
      <p:sp>
        <p:nvSpPr>
          <p:cNvPr id="984" name="Google Shape;984;p139"/>
          <p:cNvSpPr/>
          <p:nvPr/>
        </p:nvSpPr>
        <p:spPr>
          <a:xfrm rot="10800000">
            <a:off x="7092600" y="4791475"/>
            <a:ext cx="20514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39"/>
          <p:cNvSpPr/>
          <p:nvPr/>
        </p:nvSpPr>
        <p:spPr>
          <a:xfrm rot="5400000">
            <a:off x="8328300" y="143125"/>
            <a:ext cx="1007700" cy="7212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1">
    <p:spTree>
      <p:nvGrpSpPr>
        <p:cNvPr id="986" name="Shape 986"/>
        <p:cNvGrpSpPr/>
        <p:nvPr/>
      </p:nvGrpSpPr>
      <p:grpSpPr>
        <a:xfrm>
          <a:off x="0" y="0"/>
          <a:ext cx="0" cy="0"/>
          <a:chOff x="0" y="0"/>
          <a:chExt cx="0" cy="0"/>
        </a:xfrm>
      </p:grpSpPr>
      <p:sp>
        <p:nvSpPr>
          <p:cNvPr id="987" name="Google Shape;987;p1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88" name="Google Shape;988;p140"/>
          <p:cNvSpPr txBox="1"/>
          <p:nvPr>
            <p:ph type="title"/>
          </p:nvPr>
        </p:nvSpPr>
        <p:spPr>
          <a:xfrm>
            <a:off x="1385250" y="3175325"/>
            <a:ext cx="4002900" cy="584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4"/>
              </a:buClr>
              <a:buSzPts val="2800"/>
              <a:buNone/>
              <a:defRPr b="0" sz="2600">
                <a:solidFill>
                  <a:schemeClr val="accent4"/>
                </a:solidFill>
                <a:latin typeface="Playfair Display Medium"/>
                <a:ea typeface="Playfair Display Medium"/>
                <a:cs typeface="Playfair Display Medium"/>
                <a:sym typeface="Playfair Display Medium"/>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989" name="Google Shape;989;p140"/>
          <p:cNvSpPr txBox="1"/>
          <p:nvPr>
            <p:ph idx="2" type="title"/>
          </p:nvPr>
        </p:nvSpPr>
        <p:spPr>
          <a:xfrm>
            <a:off x="1385250" y="1146300"/>
            <a:ext cx="4242900" cy="2088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3"/>
              </a:buClr>
              <a:buSzPts val="2800"/>
              <a:buNone/>
              <a:defRPr b="0" sz="2300">
                <a:solidFill>
                  <a:schemeClr val="accent3"/>
                </a:solidFill>
                <a:latin typeface="Montserrat"/>
                <a:ea typeface="Montserrat"/>
                <a:cs typeface="Montserrat"/>
                <a:sym typeface="Montserrat"/>
              </a:defRPr>
            </a:lvl1pPr>
            <a:lvl2pPr lvl="1"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2pPr>
            <a:lvl3pPr lvl="2"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3pPr>
            <a:lvl4pPr lvl="3"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4pPr>
            <a:lvl5pPr lvl="4"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5pPr>
            <a:lvl6pPr lvl="5"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6pPr>
            <a:lvl7pPr lvl="6"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7pPr>
            <a:lvl8pPr lvl="7"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8pPr>
            <a:lvl9pPr lvl="8"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9pPr>
          </a:lstStyle>
          <a:p/>
        </p:txBody>
      </p:sp>
      <p:sp>
        <p:nvSpPr>
          <p:cNvPr id="990" name="Google Shape;990;p140"/>
          <p:cNvSpPr/>
          <p:nvPr/>
        </p:nvSpPr>
        <p:spPr>
          <a:xfrm rot="10800000">
            <a:off x="0" y="4791475"/>
            <a:ext cx="20514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40"/>
          <p:cNvSpPr/>
          <p:nvPr/>
        </p:nvSpPr>
        <p:spPr>
          <a:xfrm rot="5400000">
            <a:off x="7185900" y="1234081"/>
            <a:ext cx="3189600" cy="7212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30">
    <p:spTree>
      <p:nvGrpSpPr>
        <p:cNvPr id="992" name="Shape 992"/>
        <p:cNvGrpSpPr/>
        <p:nvPr/>
      </p:nvGrpSpPr>
      <p:grpSpPr>
        <a:xfrm>
          <a:off x="0" y="0"/>
          <a:ext cx="0" cy="0"/>
          <a:chOff x="0" y="0"/>
          <a:chExt cx="0" cy="0"/>
        </a:xfrm>
      </p:grpSpPr>
      <p:sp>
        <p:nvSpPr>
          <p:cNvPr id="993" name="Google Shape;993;p141"/>
          <p:cNvSpPr txBox="1"/>
          <p:nvPr>
            <p:ph type="title"/>
          </p:nvPr>
        </p:nvSpPr>
        <p:spPr>
          <a:xfrm>
            <a:off x="4094100" y="3158625"/>
            <a:ext cx="4002900" cy="485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4"/>
              </a:buClr>
              <a:buSzPts val="2800"/>
              <a:buNone/>
              <a:defRPr sz="2100">
                <a:solidFill>
                  <a:schemeClr val="accent4"/>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994" name="Google Shape;994;p141"/>
          <p:cNvSpPr txBox="1"/>
          <p:nvPr>
            <p:ph idx="2" type="title"/>
          </p:nvPr>
        </p:nvSpPr>
        <p:spPr>
          <a:xfrm>
            <a:off x="3769350" y="1499175"/>
            <a:ext cx="4652400" cy="1659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2800"/>
              <a:buNone/>
              <a:defRPr b="0" sz="2300">
                <a:solidFill>
                  <a:schemeClr val="accent3"/>
                </a:solidFill>
                <a:latin typeface="Montserrat"/>
                <a:ea typeface="Montserrat"/>
                <a:cs typeface="Montserrat"/>
                <a:sym typeface="Montserrat"/>
              </a:defRPr>
            </a:lvl1pPr>
            <a:lvl2pPr lvl="1"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2pPr>
            <a:lvl3pPr lvl="2"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3pPr>
            <a:lvl4pPr lvl="3"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4pPr>
            <a:lvl5pPr lvl="4"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5pPr>
            <a:lvl6pPr lvl="5"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6pPr>
            <a:lvl7pPr lvl="6"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7pPr>
            <a:lvl8pPr lvl="7"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8pPr>
            <a:lvl9pPr lvl="8"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9pPr>
          </a:lstStyle>
          <a:p/>
        </p:txBody>
      </p:sp>
      <p:sp>
        <p:nvSpPr>
          <p:cNvPr id="995" name="Google Shape;995;p141"/>
          <p:cNvSpPr/>
          <p:nvPr/>
        </p:nvSpPr>
        <p:spPr>
          <a:xfrm>
            <a:off x="7089900" y="-119"/>
            <a:ext cx="20514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41"/>
          <p:cNvSpPr/>
          <p:nvPr/>
        </p:nvSpPr>
        <p:spPr>
          <a:xfrm rot="-5400000">
            <a:off x="-1234200" y="3187975"/>
            <a:ext cx="3189600" cy="7212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997" name="Shape 997"/>
        <p:cNvGrpSpPr/>
        <p:nvPr/>
      </p:nvGrpSpPr>
      <p:grpSpPr>
        <a:xfrm>
          <a:off x="0" y="0"/>
          <a:ext cx="0" cy="0"/>
          <a:chOff x="0" y="0"/>
          <a:chExt cx="0" cy="0"/>
        </a:xfrm>
      </p:grpSpPr>
      <p:sp>
        <p:nvSpPr>
          <p:cNvPr id="998" name="Google Shape;998;p142"/>
          <p:cNvSpPr/>
          <p:nvPr/>
        </p:nvSpPr>
        <p:spPr>
          <a:xfrm>
            <a:off x="0" y="1295400"/>
            <a:ext cx="3771900" cy="3273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42"/>
          <p:cNvSpPr txBox="1"/>
          <p:nvPr>
            <p:ph type="title"/>
          </p:nvPr>
        </p:nvSpPr>
        <p:spPr>
          <a:xfrm>
            <a:off x="723975" y="1597200"/>
            <a:ext cx="2286000" cy="37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2pPr>
            <a:lvl3pPr lvl="2"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3pPr>
            <a:lvl4pPr lvl="3"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4pPr>
            <a:lvl5pPr lvl="4"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5pPr>
            <a:lvl6pPr lvl="5"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6pPr>
            <a:lvl7pPr lvl="6"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7pPr>
            <a:lvl8pPr lvl="7"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8pPr>
            <a:lvl9pPr lvl="8"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9pPr>
          </a:lstStyle>
          <a:p/>
        </p:txBody>
      </p:sp>
      <p:sp>
        <p:nvSpPr>
          <p:cNvPr id="1000" name="Google Shape;1000;p142"/>
          <p:cNvSpPr txBox="1"/>
          <p:nvPr>
            <p:ph idx="1" type="body"/>
          </p:nvPr>
        </p:nvSpPr>
        <p:spPr>
          <a:xfrm>
            <a:off x="704925" y="2225850"/>
            <a:ext cx="2705100" cy="1120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000000"/>
              </a:buClr>
              <a:buSzPts val="1400"/>
              <a:buChar char="●"/>
              <a:defRPr sz="1400">
                <a:solidFill>
                  <a:srgbClr val="000000"/>
                </a:solidFill>
              </a:defRPr>
            </a:lvl1pPr>
            <a:lvl2pPr indent="-317500" lvl="1" marL="914400" rtl="0">
              <a:spcBef>
                <a:spcPts val="1600"/>
              </a:spcBef>
              <a:spcAft>
                <a:spcPts val="0"/>
              </a:spcAft>
              <a:buClr>
                <a:srgbClr val="000000"/>
              </a:buClr>
              <a:buSzPts val="1400"/>
              <a:buChar char="○"/>
              <a:defRPr>
                <a:solidFill>
                  <a:srgbClr val="000000"/>
                </a:solidFill>
              </a:defRPr>
            </a:lvl2pPr>
            <a:lvl3pPr indent="-317500" lvl="2" marL="1371600" rtl="0">
              <a:spcBef>
                <a:spcPts val="1600"/>
              </a:spcBef>
              <a:spcAft>
                <a:spcPts val="0"/>
              </a:spcAft>
              <a:buClr>
                <a:srgbClr val="000000"/>
              </a:buClr>
              <a:buSzPts val="1400"/>
              <a:buChar char="■"/>
              <a:defRPr>
                <a:solidFill>
                  <a:srgbClr val="000000"/>
                </a:solidFill>
              </a:defRPr>
            </a:lvl3pPr>
            <a:lvl4pPr indent="-317500" lvl="3" marL="1828800" rtl="0">
              <a:spcBef>
                <a:spcPts val="1600"/>
              </a:spcBef>
              <a:spcAft>
                <a:spcPts val="0"/>
              </a:spcAft>
              <a:buClr>
                <a:srgbClr val="000000"/>
              </a:buClr>
              <a:buSzPts val="1400"/>
              <a:buChar char="●"/>
              <a:defRPr>
                <a:solidFill>
                  <a:srgbClr val="000000"/>
                </a:solidFill>
              </a:defRPr>
            </a:lvl4pPr>
            <a:lvl5pPr indent="-317500" lvl="4" marL="2286000" rtl="0">
              <a:spcBef>
                <a:spcPts val="1600"/>
              </a:spcBef>
              <a:spcAft>
                <a:spcPts val="0"/>
              </a:spcAft>
              <a:buClr>
                <a:srgbClr val="000000"/>
              </a:buClr>
              <a:buSzPts val="1400"/>
              <a:buChar char="○"/>
              <a:defRPr>
                <a:solidFill>
                  <a:srgbClr val="000000"/>
                </a:solidFill>
              </a:defRPr>
            </a:lvl5pPr>
            <a:lvl6pPr indent="-317500" lvl="5" marL="2743200" rtl="0">
              <a:spcBef>
                <a:spcPts val="1600"/>
              </a:spcBef>
              <a:spcAft>
                <a:spcPts val="0"/>
              </a:spcAft>
              <a:buClr>
                <a:srgbClr val="000000"/>
              </a:buClr>
              <a:buSzPts val="1400"/>
              <a:buChar char="■"/>
              <a:defRPr>
                <a:solidFill>
                  <a:srgbClr val="000000"/>
                </a:solidFill>
              </a:defRPr>
            </a:lvl6pPr>
            <a:lvl7pPr indent="-317500" lvl="6" marL="3200400" rtl="0">
              <a:spcBef>
                <a:spcPts val="1600"/>
              </a:spcBef>
              <a:spcAft>
                <a:spcPts val="0"/>
              </a:spcAft>
              <a:buClr>
                <a:srgbClr val="000000"/>
              </a:buClr>
              <a:buSzPts val="1400"/>
              <a:buChar char="●"/>
              <a:defRPr>
                <a:solidFill>
                  <a:srgbClr val="000000"/>
                </a:solidFill>
              </a:defRPr>
            </a:lvl7pPr>
            <a:lvl8pPr indent="-317500" lvl="7" marL="3657600" rtl="0">
              <a:spcBef>
                <a:spcPts val="1600"/>
              </a:spcBef>
              <a:spcAft>
                <a:spcPts val="0"/>
              </a:spcAft>
              <a:buClr>
                <a:srgbClr val="000000"/>
              </a:buClr>
              <a:buSzPts val="1400"/>
              <a:buChar char="○"/>
              <a:defRPr>
                <a:solidFill>
                  <a:srgbClr val="000000"/>
                </a:solidFill>
              </a:defRPr>
            </a:lvl8pPr>
            <a:lvl9pPr indent="-317500" lvl="8" marL="4114800" rtl="0">
              <a:spcBef>
                <a:spcPts val="1600"/>
              </a:spcBef>
              <a:spcAft>
                <a:spcPts val="1600"/>
              </a:spcAft>
              <a:buClr>
                <a:srgbClr val="000000"/>
              </a:buClr>
              <a:buSzPts val="1400"/>
              <a:buChar char="■"/>
              <a:defRPr>
                <a:solidFill>
                  <a:srgbClr val="000000"/>
                </a:solidFill>
              </a:defRPr>
            </a:lvl9pPr>
          </a:lstStyle>
          <a:p/>
        </p:txBody>
      </p:sp>
      <p:sp>
        <p:nvSpPr>
          <p:cNvPr id="1001" name="Google Shape;1001;p142"/>
          <p:cNvSpPr/>
          <p:nvPr/>
        </p:nvSpPr>
        <p:spPr>
          <a:xfrm rot="5400000">
            <a:off x="2742975" y="3755250"/>
            <a:ext cx="20553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42"/>
          <p:cNvSpPr/>
          <p:nvPr/>
        </p:nvSpPr>
        <p:spPr>
          <a:xfrm rot="10800000">
            <a:off x="7092600" y="0"/>
            <a:ext cx="20514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21">
    <p:spTree>
      <p:nvGrpSpPr>
        <p:cNvPr id="87" name="Shape 87"/>
        <p:cNvGrpSpPr/>
        <p:nvPr/>
      </p:nvGrpSpPr>
      <p:grpSpPr>
        <a:xfrm>
          <a:off x="0" y="0"/>
          <a:ext cx="0" cy="0"/>
          <a:chOff x="0" y="0"/>
          <a:chExt cx="0" cy="0"/>
        </a:xfrm>
      </p:grpSpPr>
      <p:sp>
        <p:nvSpPr>
          <p:cNvPr id="88" name="Google Shape;88;p15"/>
          <p:cNvSpPr txBox="1"/>
          <p:nvPr>
            <p:ph type="title"/>
          </p:nvPr>
        </p:nvSpPr>
        <p:spPr>
          <a:xfrm>
            <a:off x="723975" y="3335400"/>
            <a:ext cx="3447900" cy="567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2700"/>
              <a:buNone/>
              <a:defRPr sz="3600">
                <a:solidFill>
                  <a:schemeClr val="accent1"/>
                </a:solidFill>
              </a:defRPr>
            </a:lvl1pPr>
            <a:lvl2pPr lvl="1" rtl="0" algn="r">
              <a:spcBef>
                <a:spcPts val="0"/>
              </a:spcBef>
              <a:spcAft>
                <a:spcPts val="0"/>
              </a:spcAft>
              <a:buClr>
                <a:schemeClr val="accent1"/>
              </a:buClr>
              <a:buSzPts val="3600"/>
              <a:buNone/>
              <a:defRPr sz="3600">
                <a:solidFill>
                  <a:schemeClr val="accent1"/>
                </a:solidFill>
              </a:defRPr>
            </a:lvl2pPr>
            <a:lvl3pPr lvl="2" rtl="0" algn="r">
              <a:spcBef>
                <a:spcPts val="0"/>
              </a:spcBef>
              <a:spcAft>
                <a:spcPts val="0"/>
              </a:spcAft>
              <a:buClr>
                <a:schemeClr val="accent1"/>
              </a:buClr>
              <a:buSzPts val="3600"/>
              <a:buNone/>
              <a:defRPr sz="3600">
                <a:solidFill>
                  <a:schemeClr val="accent1"/>
                </a:solidFill>
              </a:defRPr>
            </a:lvl3pPr>
            <a:lvl4pPr lvl="3" rtl="0" algn="r">
              <a:spcBef>
                <a:spcPts val="0"/>
              </a:spcBef>
              <a:spcAft>
                <a:spcPts val="0"/>
              </a:spcAft>
              <a:buClr>
                <a:schemeClr val="accent1"/>
              </a:buClr>
              <a:buSzPts val="3600"/>
              <a:buNone/>
              <a:defRPr sz="3600">
                <a:solidFill>
                  <a:schemeClr val="accent1"/>
                </a:solidFill>
              </a:defRPr>
            </a:lvl4pPr>
            <a:lvl5pPr lvl="4" rtl="0" algn="r">
              <a:spcBef>
                <a:spcPts val="0"/>
              </a:spcBef>
              <a:spcAft>
                <a:spcPts val="0"/>
              </a:spcAft>
              <a:buClr>
                <a:schemeClr val="accent1"/>
              </a:buClr>
              <a:buSzPts val="3600"/>
              <a:buNone/>
              <a:defRPr sz="3600">
                <a:solidFill>
                  <a:schemeClr val="accent1"/>
                </a:solidFill>
              </a:defRPr>
            </a:lvl5pPr>
            <a:lvl6pPr lvl="5" rtl="0" algn="r">
              <a:spcBef>
                <a:spcPts val="0"/>
              </a:spcBef>
              <a:spcAft>
                <a:spcPts val="0"/>
              </a:spcAft>
              <a:buClr>
                <a:schemeClr val="accent1"/>
              </a:buClr>
              <a:buSzPts val="3600"/>
              <a:buNone/>
              <a:defRPr sz="3600">
                <a:solidFill>
                  <a:schemeClr val="accent1"/>
                </a:solidFill>
              </a:defRPr>
            </a:lvl6pPr>
            <a:lvl7pPr lvl="6" rtl="0" algn="r">
              <a:spcBef>
                <a:spcPts val="0"/>
              </a:spcBef>
              <a:spcAft>
                <a:spcPts val="0"/>
              </a:spcAft>
              <a:buClr>
                <a:schemeClr val="accent1"/>
              </a:buClr>
              <a:buSzPts val="3600"/>
              <a:buNone/>
              <a:defRPr sz="3600">
                <a:solidFill>
                  <a:schemeClr val="accent1"/>
                </a:solidFill>
              </a:defRPr>
            </a:lvl7pPr>
            <a:lvl8pPr lvl="7" rtl="0" algn="r">
              <a:spcBef>
                <a:spcPts val="0"/>
              </a:spcBef>
              <a:spcAft>
                <a:spcPts val="0"/>
              </a:spcAft>
              <a:buClr>
                <a:schemeClr val="accent1"/>
              </a:buClr>
              <a:buSzPts val="3600"/>
              <a:buNone/>
              <a:defRPr sz="3600">
                <a:solidFill>
                  <a:schemeClr val="accent1"/>
                </a:solidFill>
              </a:defRPr>
            </a:lvl8pPr>
            <a:lvl9pPr lvl="8" rtl="0" algn="r">
              <a:spcBef>
                <a:spcPts val="0"/>
              </a:spcBef>
              <a:spcAft>
                <a:spcPts val="0"/>
              </a:spcAft>
              <a:buClr>
                <a:schemeClr val="accent1"/>
              </a:buClr>
              <a:buSzPts val="3600"/>
              <a:buNone/>
              <a:defRPr sz="3600">
                <a:solidFill>
                  <a:schemeClr val="accent1"/>
                </a:solidFill>
              </a:defRPr>
            </a:lvl9pPr>
          </a:lstStyle>
          <a:p/>
        </p:txBody>
      </p:sp>
      <p:sp>
        <p:nvSpPr>
          <p:cNvPr id="89" name="Google Shape;89;p15"/>
          <p:cNvSpPr txBox="1"/>
          <p:nvPr>
            <p:ph idx="1" type="subTitle"/>
          </p:nvPr>
        </p:nvSpPr>
        <p:spPr>
          <a:xfrm>
            <a:off x="723975" y="3902400"/>
            <a:ext cx="3447900" cy="66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700"/>
              <a:buFont typeface="Montserrat Medium"/>
              <a:buNone/>
              <a:defRPr>
                <a:solidFill>
                  <a:schemeClr val="accent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9pPr>
          </a:lstStyle>
          <a:p/>
        </p:txBody>
      </p:sp>
      <p:sp>
        <p:nvSpPr>
          <p:cNvPr id="90" name="Google Shape;90;p15"/>
          <p:cNvSpPr txBox="1"/>
          <p:nvPr>
            <p:ph hasCustomPrompt="1" idx="2" type="title"/>
          </p:nvPr>
        </p:nvSpPr>
        <p:spPr>
          <a:xfrm>
            <a:off x="723975" y="2488200"/>
            <a:ext cx="1302600" cy="847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3"/>
              </a:buClr>
              <a:buSzPts val="6000"/>
              <a:buNone/>
              <a:defRPr sz="7200">
                <a:solidFill>
                  <a:schemeClr val="accent3"/>
                </a:solidFill>
              </a:defRPr>
            </a:lvl1pPr>
            <a:lvl2pPr lvl="1" rtl="0" algn="ctr">
              <a:spcBef>
                <a:spcPts val="0"/>
              </a:spcBef>
              <a:spcAft>
                <a:spcPts val="0"/>
              </a:spcAft>
              <a:buClr>
                <a:schemeClr val="accent3"/>
              </a:buClr>
              <a:buSzPts val="6000"/>
              <a:buNone/>
              <a:defRPr sz="6000">
                <a:solidFill>
                  <a:schemeClr val="accent3"/>
                </a:solidFill>
              </a:defRPr>
            </a:lvl2pPr>
            <a:lvl3pPr lvl="2" rtl="0" algn="ctr">
              <a:spcBef>
                <a:spcPts val="0"/>
              </a:spcBef>
              <a:spcAft>
                <a:spcPts val="0"/>
              </a:spcAft>
              <a:buClr>
                <a:schemeClr val="accent3"/>
              </a:buClr>
              <a:buSzPts val="6000"/>
              <a:buNone/>
              <a:defRPr sz="6000">
                <a:solidFill>
                  <a:schemeClr val="accent3"/>
                </a:solidFill>
              </a:defRPr>
            </a:lvl3pPr>
            <a:lvl4pPr lvl="3" rtl="0" algn="ctr">
              <a:spcBef>
                <a:spcPts val="0"/>
              </a:spcBef>
              <a:spcAft>
                <a:spcPts val="0"/>
              </a:spcAft>
              <a:buClr>
                <a:schemeClr val="accent3"/>
              </a:buClr>
              <a:buSzPts val="6000"/>
              <a:buNone/>
              <a:defRPr sz="6000">
                <a:solidFill>
                  <a:schemeClr val="accent3"/>
                </a:solidFill>
              </a:defRPr>
            </a:lvl4pPr>
            <a:lvl5pPr lvl="4" rtl="0" algn="ctr">
              <a:spcBef>
                <a:spcPts val="0"/>
              </a:spcBef>
              <a:spcAft>
                <a:spcPts val="0"/>
              </a:spcAft>
              <a:buClr>
                <a:schemeClr val="accent3"/>
              </a:buClr>
              <a:buSzPts val="6000"/>
              <a:buNone/>
              <a:defRPr sz="6000">
                <a:solidFill>
                  <a:schemeClr val="accent3"/>
                </a:solidFill>
              </a:defRPr>
            </a:lvl5pPr>
            <a:lvl6pPr lvl="5" rtl="0" algn="ctr">
              <a:spcBef>
                <a:spcPts val="0"/>
              </a:spcBef>
              <a:spcAft>
                <a:spcPts val="0"/>
              </a:spcAft>
              <a:buClr>
                <a:schemeClr val="accent3"/>
              </a:buClr>
              <a:buSzPts val="6000"/>
              <a:buNone/>
              <a:defRPr sz="6000">
                <a:solidFill>
                  <a:schemeClr val="accent3"/>
                </a:solidFill>
              </a:defRPr>
            </a:lvl6pPr>
            <a:lvl7pPr lvl="6" rtl="0" algn="ctr">
              <a:spcBef>
                <a:spcPts val="0"/>
              </a:spcBef>
              <a:spcAft>
                <a:spcPts val="0"/>
              </a:spcAft>
              <a:buClr>
                <a:schemeClr val="accent3"/>
              </a:buClr>
              <a:buSzPts val="6000"/>
              <a:buNone/>
              <a:defRPr sz="6000">
                <a:solidFill>
                  <a:schemeClr val="accent3"/>
                </a:solidFill>
              </a:defRPr>
            </a:lvl7pPr>
            <a:lvl8pPr lvl="7" rtl="0" algn="ctr">
              <a:spcBef>
                <a:spcPts val="0"/>
              </a:spcBef>
              <a:spcAft>
                <a:spcPts val="0"/>
              </a:spcAft>
              <a:buClr>
                <a:schemeClr val="accent3"/>
              </a:buClr>
              <a:buSzPts val="6000"/>
              <a:buNone/>
              <a:defRPr sz="6000">
                <a:solidFill>
                  <a:schemeClr val="accent3"/>
                </a:solidFill>
              </a:defRPr>
            </a:lvl8pPr>
            <a:lvl9pPr lvl="8" rtl="0" algn="ctr">
              <a:spcBef>
                <a:spcPts val="0"/>
              </a:spcBef>
              <a:spcAft>
                <a:spcPts val="0"/>
              </a:spcAft>
              <a:buClr>
                <a:schemeClr val="accent3"/>
              </a:buClr>
              <a:buSzPts val="6000"/>
              <a:buNone/>
              <a:defRPr sz="6000">
                <a:solidFill>
                  <a:schemeClr val="accent3"/>
                </a:solidFill>
              </a:defRPr>
            </a:lvl9pPr>
          </a:lstStyle>
          <a:p>
            <a:r>
              <a:t>xx%</a:t>
            </a:r>
          </a:p>
        </p:txBody>
      </p:sp>
      <p:sp>
        <p:nvSpPr>
          <p:cNvPr id="91" name="Google Shape;91;p15"/>
          <p:cNvSpPr/>
          <p:nvPr/>
        </p:nvSpPr>
        <p:spPr>
          <a:xfrm rot="5400000">
            <a:off x="5170325" y="3755250"/>
            <a:ext cx="20553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5"/>
          <p:cNvSpPr/>
          <p:nvPr/>
        </p:nvSpPr>
        <p:spPr>
          <a:xfrm rot="10800000">
            <a:off x="7092600" y="0"/>
            <a:ext cx="20514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dk1"/>
                </a:solidFill>
                <a:latin typeface="Montserrat"/>
                <a:ea typeface="Montserrat"/>
                <a:cs typeface="Montserrat"/>
                <a:sym typeface="Montserrat"/>
              </a:defRPr>
            </a:lvl1pPr>
            <a:lvl2pPr lvl="1">
              <a:buNone/>
              <a:defRPr sz="1300">
                <a:solidFill>
                  <a:schemeClr val="dk1"/>
                </a:solidFill>
                <a:latin typeface="Montserrat"/>
                <a:ea typeface="Montserrat"/>
                <a:cs typeface="Montserrat"/>
                <a:sym typeface="Montserrat"/>
              </a:defRPr>
            </a:lvl2pPr>
            <a:lvl3pPr lvl="2">
              <a:buNone/>
              <a:defRPr sz="1300">
                <a:solidFill>
                  <a:schemeClr val="dk1"/>
                </a:solidFill>
                <a:latin typeface="Montserrat"/>
                <a:ea typeface="Montserrat"/>
                <a:cs typeface="Montserrat"/>
                <a:sym typeface="Montserrat"/>
              </a:defRPr>
            </a:lvl3pPr>
            <a:lvl4pPr lvl="3">
              <a:buNone/>
              <a:defRPr sz="1300">
                <a:solidFill>
                  <a:schemeClr val="dk1"/>
                </a:solidFill>
                <a:latin typeface="Montserrat"/>
                <a:ea typeface="Montserrat"/>
                <a:cs typeface="Montserrat"/>
                <a:sym typeface="Montserrat"/>
              </a:defRPr>
            </a:lvl4pPr>
            <a:lvl5pPr lvl="4">
              <a:buNone/>
              <a:defRPr sz="1300">
                <a:solidFill>
                  <a:schemeClr val="dk1"/>
                </a:solidFill>
                <a:latin typeface="Montserrat"/>
                <a:ea typeface="Montserrat"/>
                <a:cs typeface="Montserrat"/>
                <a:sym typeface="Montserrat"/>
              </a:defRPr>
            </a:lvl5pPr>
            <a:lvl6pPr lvl="5">
              <a:buNone/>
              <a:defRPr sz="1300">
                <a:solidFill>
                  <a:schemeClr val="dk1"/>
                </a:solidFill>
                <a:latin typeface="Montserrat"/>
                <a:ea typeface="Montserrat"/>
                <a:cs typeface="Montserrat"/>
                <a:sym typeface="Montserrat"/>
              </a:defRPr>
            </a:lvl6pPr>
            <a:lvl7pPr lvl="6">
              <a:buNone/>
              <a:defRPr sz="1300">
                <a:solidFill>
                  <a:schemeClr val="dk1"/>
                </a:solidFill>
                <a:latin typeface="Montserrat"/>
                <a:ea typeface="Montserrat"/>
                <a:cs typeface="Montserrat"/>
                <a:sym typeface="Montserrat"/>
              </a:defRPr>
            </a:lvl7pPr>
            <a:lvl8pPr lvl="7">
              <a:buNone/>
              <a:defRPr sz="1300">
                <a:solidFill>
                  <a:schemeClr val="dk1"/>
                </a:solidFill>
                <a:latin typeface="Montserrat"/>
                <a:ea typeface="Montserrat"/>
                <a:cs typeface="Montserrat"/>
                <a:sym typeface="Montserrat"/>
              </a:defRPr>
            </a:lvl8pPr>
            <a:lvl9pPr lvl="8">
              <a:buNone/>
              <a:defRPr sz="1300">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5">
    <p:spTree>
      <p:nvGrpSpPr>
        <p:cNvPr id="1003" name="Shape 1003"/>
        <p:cNvGrpSpPr/>
        <p:nvPr/>
      </p:nvGrpSpPr>
      <p:grpSpPr>
        <a:xfrm>
          <a:off x="0" y="0"/>
          <a:ext cx="0" cy="0"/>
          <a:chOff x="0" y="0"/>
          <a:chExt cx="0" cy="0"/>
        </a:xfrm>
      </p:grpSpPr>
      <p:sp>
        <p:nvSpPr>
          <p:cNvPr id="1004" name="Google Shape;1004;p143"/>
          <p:cNvSpPr txBox="1"/>
          <p:nvPr>
            <p:ph idx="1" type="subTitle"/>
          </p:nvPr>
        </p:nvSpPr>
        <p:spPr>
          <a:xfrm>
            <a:off x="764813" y="2571700"/>
            <a:ext cx="4084800" cy="942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05" name="Google Shape;1005;p143"/>
          <p:cNvSpPr txBox="1"/>
          <p:nvPr>
            <p:ph type="title"/>
          </p:nvPr>
        </p:nvSpPr>
        <p:spPr>
          <a:xfrm>
            <a:off x="768788" y="1629800"/>
            <a:ext cx="4084800" cy="942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2pPr>
            <a:lvl3pPr lvl="2"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3pPr>
            <a:lvl4pPr lvl="3"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4pPr>
            <a:lvl5pPr lvl="4"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5pPr>
            <a:lvl6pPr lvl="5"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6pPr>
            <a:lvl7pPr lvl="6"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7pPr>
            <a:lvl8pPr lvl="7"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8pPr>
            <a:lvl9pPr lvl="8"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9pPr>
          </a:lstStyle>
          <a:p/>
        </p:txBody>
      </p:sp>
      <p:sp>
        <p:nvSpPr>
          <p:cNvPr id="1006" name="Google Shape;1006;p143"/>
          <p:cNvSpPr/>
          <p:nvPr/>
        </p:nvSpPr>
        <p:spPr>
          <a:xfrm rot="10800000">
            <a:off x="-13725" y="4791600"/>
            <a:ext cx="31836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
    <p:spTree>
      <p:nvGrpSpPr>
        <p:cNvPr id="1007" name="Shape 1007"/>
        <p:cNvGrpSpPr/>
        <p:nvPr/>
      </p:nvGrpSpPr>
      <p:grpSpPr>
        <a:xfrm>
          <a:off x="0" y="0"/>
          <a:ext cx="0" cy="0"/>
          <a:chOff x="0" y="0"/>
          <a:chExt cx="0" cy="0"/>
        </a:xfrm>
      </p:grpSpPr>
      <p:sp>
        <p:nvSpPr>
          <p:cNvPr id="1008" name="Google Shape;1008;p144"/>
          <p:cNvSpPr/>
          <p:nvPr/>
        </p:nvSpPr>
        <p:spPr>
          <a:xfrm>
            <a:off x="5372100" y="543000"/>
            <a:ext cx="3771900" cy="3273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44"/>
          <p:cNvSpPr txBox="1"/>
          <p:nvPr>
            <p:ph type="title"/>
          </p:nvPr>
        </p:nvSpPr>
        <p:spPr>
          <a:xfrm>
            <a:off x="6115050" y="1143000"/>
            <a:ext cx="2286000" cy="374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accent3"/>
              </a:buClr>
              <a:buSzPts val="2800"/>
              <a:buNone/>
              <a:defRPr>
                <a:solidFill>
                  <a:schemeClr val="accent3"/>
                </a:solidFill>
              </a:defRPr>
            </a:lvl1pPr>
            <a:lvl2pPr lvl="1" rtl="0" algn="r">
              <a:spcBef>
                <a:spcPts val="0"/>
              </a:spcBef>
              <a:spcAft>
                <a:spcPts val="0"/>
              </a:spcAft>
              <a:buSzPts val="2800"/>
              <a:buNone/>
              <a:defRPr>
                <a:latin typeface="Quicksand"/>
                <a:ea typeface="Quicksand"/>
                <a:cs typeface="Quicksand"/>
                <a:sym typeface="Quicksand"/>
              </a:defRPr>
            </a:lvl2pPr>
            <a:lvl3pPr lvl="2" rtl="0" algn="r">
              <a:spcBef>
                <a:spcPts val="0"/>
              </a:spcBef>
              <a:spcAft>
                <a:spcPts val="0"/>
              </a:spcAft>
              <a:buSzPts val="2800"/>
              <a:buNone/>
              <a:defRPr>
                <a:latin typeface="Quicksand"/>
                <a:ea typeface="Quicksand"/>
                <a:cs typeface="Quicksand"/>
                <a:sym typeface="Quicksand"/>
              </a:defRPr>
            </a:lvl3pPr>
            <a:lvl4pPr lvl="3" rtl="0" algn="r">
              <a:spcBef>
                <a:spcPts val="0"/>
              </a:spcBef>
              <a:spcAft>
                <a:spcPts val="0"/>
              </a:spcAft>
              <a:buSzPts val="2800"/>
              <a:buNone/>
              <a:defRPr>
                <a:latin typeface="Quicksand"/>
                <a:ea typeface="Quicksand"/>
                <a:cs typeface="Quicksand"/>
                <a:sym typeface="Quicksand"/>
              </a:defRPr>
            </a:lvl4pPr>
            <a:lvl5pPr lvl="4" rtl="0" algn="r">
              <a:spcBef>
                <a:spcPts val="0"/>
              </a:spcBef>
              <a:spcAft>
                <a:spcPts val="0"/>
              </a:spcAft>
              <a:buSzPts val="2800"/>
              <a:buNone/>
              <a:defRPr>
                <a:latin typeface="Quicksand"/>
                <a:ea typeface="Quicksand"/>
                <a:cs typeface="Quicksand"/>
                <a:sym typeface="Quicksand"/>
              </a:defRPr>
            </a:lvl5pPr>
            <a:lvl6pPr lvl="5" rtl="0" algn="r">
              <a:spcBef>
                <a:spcPts val="0"/>
              </a:spcBef>
              <a:spcAft>
                <a:spcPts val="0"/>
              </a:spcAft>
              <a:buSzPts val="2800"/>
              <a:buNone/>
              <a:defRPr>
                <a:latin typeface="Quicksand"/>
                <a:ea typeface="Quicksand"/>
                <a:cs typeface="Quicksand"/>
                <a:sym typeface="Quicksand"/>
              </a:defRPr>
            </a:lvl6pPr>
            <a:lvl7pPr lvl="6" rtl="0" algn="r">
              <a:spcBef>
                <a:spcPts val="0"/>
              </a:spcBef>
              <a:spcAft>
                <a:spcPts val="0"/>
              </a:spcAft>
              <a:buSzPts val="2800"/>
              <a:buNone/>
              <a:defRPr>
                <a:latin typeface="Quicksand"/>
                <a:ea typeface="Quicksand"/>
                <a:cs typeface="Quicksand"/>
                <a:sym typeface="Quicksand"/>
              </a:defRPr>
            </a:lvl7pPr>
            <a:lvl8pPr lvl="7" rtl="0" algn="r">
              <a:spcBef>
                <a:spcPts val="0"/>
              </a:spcBef>
              <a:spcAft>
                <a:spcPts val="0"/>
              </a:spcAft>
              <a:buSzPts val="2800"/>
              <a:buNone/>
              <a:defRPr>
                <a:latin typeface="Quicksand"/>
                <a:ea typeface="Quicksand"/>
                <a:cs typeface="Quicksand"/>
                <a:sym typeface="Quicksand"/>
              </a:defRPr>
            </a:lvl8pPr>
            <a:lvl9pPr lvl="8" rtl="0" algn="r">
              <a:spcBef>
                <a:spcPts val="0"/>
              </a:spcBef>
              <a:spcAft>
                <a:spcPts val="0"/>
              </a:spcAft>
              <a:buSzPts val="2800"/>
              <a:buNone/>
              <a:defRPr>
                <a:latin typeface="Quicksand"/>
                <a:ea typeface="Quicksand"/>
                <a:cs typeface="Quicksand"/>
                <a:sym typeface="Quicksand"/>
              </a:defRPr>
            </a:lvl9pPr>
          </a:lstStyle>
          <a:p/>
        </p:txBody>
      </p:sp>
      <p:sp>
        <p:nvSpPr>
          <p:cNvPr id="1010" name="Google Shape;1010;p144"/>
          <p:cNvSpPr txBox="1"/>
          <p:nvPr>
            <p:ph idx="1" type="body"/>
          </p:nvPr>
        </p:nvSpPr>
        <p:spPr>
          <a:xfrm>
            <a:off x="5715000" y="1771650"/>
            <a:ext cx="2705100" cy="1120800"/>
          </a:xfrm>
          <a:prstGeom prst="rect">
            <a:avLst/>
          </a:prstGeom>
        </p:spPr>
        <p:txBody>
          <a:bodyPr anchorCtr="0" anchor="t" bIns="91425" lIns="91425" spcFirstLastPara="1" rIns="91425" wrap="square" tIns="91425">
            <a:noAutofit/>
          </a:bodyPr>
          <a:lstStyle>
            <a:lvl1pPr indent="-317500" lvl="0" marL="457200" rtl="0" algn="r">
              <a:spcBef>
                <a:spcPts val="0"/>
              </a:spcBef>
              <a:spcAft>
                <a:spcPts val="0"/>
              </a:spcAft>
              <a:buClr>
                <a:srgbClr val="000000"/>
              </a:buClr>
              <a:buSzPts val="1400"/>
              <a:buChar char="●"/>
              <a:defRPr sz="1400">
                <a:solidFill>
                  <a:srgbClr val="000000"/>
                </a:solidFill>
              </a:defRPr>
            </a:lvl1pPr>
            <a:lvl2pPr indent="-317500" lvl="1" marL="914400" rtl="0" algn="r">
              <a:spcBef>
                <a:spcPts val="1600"/>
              </a:spcBef>
              <a:spcAft>
                <a:spcPts val="0"/>
              </a:spcAft>
              <a:buClr>
                <a:srgbClr val="000000"/>
              </a:buClr>
              <a:buSzPts val="1400"/>
              <a:buChar char="○"/>
              <a:defRPr>
                <a:solidFill>
                  <a:srgbClr val="000000"/>
                </a:solidFill>
              </a:defRPr>
            </a:lvl2pPr>
            <a:lvl3pPr indent="-317500" lvl="2" marL="1371600" rtl="0" algn="r">
              <a:spcBef>
                <a:spcPts val="1600"/>
              </a:spcBef>
              <a:spcAft>
                <a:spcPts val="0"/>
              </a:spcAft>
              <a:buClr>
                <a:srgbClr val="000000"/>
              </a:buClr>
              <a:buSzPts val="1400"/>
              <a:buChar char="■"/>
              <a:defRPr>
                <a:solidFill>
                  <a:srgbClr val="000000"/>
                </a:solidFill>
              </a:defRPr>
            </a:lvl3pPr>
            <a:lvl4pPr indent="-317500" lvl="3" marL="1828800" rtl="0" algn="r">
              <a:spcBef>
                <a:spcPts val="1600"/>
              </a:spcBef>
              <a:spcAft>
                <a:spcPts val="0"/>
              </a:spcAft>
              <a:buClr>
                <a:srgbClr val="000000"/>
              </a:buClr>
              <a:buSzPts val="1400"/>
              <a:buChar char="●"/>
              <a:defRPr>
                <a:solidFill>
                  <a:srgbClr val="000000"/>
                </a:solidFill>
              </a:defRPr>
            </a:lvl4pPr>
            <a:lvl5pPr indent="-317500" lvl="4" marL="2286000" rtl="0" algn="r">
              <a:spcBef>
                <a:spcPts val="1600"/>
              </a:spcBef>
              <a:spcAft>
                <a:spcPts val="0"/>
              </a:spcAft>
              <a:buClr>
                <a:srgbClr val="000000"/>
              </a:buClr>
              <a:buSzPts val="1400"/>
              <a:buChar char="○"/>
              <a:defRPr>
                <a:solidFill>
                  <a:srgbClr val="000000"/>
                </a:solidFill>
              </a:defRPr>
            </a:lvl5pPr>
            <a:lvl6pPr indent="-317500" lvl="5" marL="2743200" rtl="0" algn="r">
              <a:spcBef>
                <a:spcPts val="1600"/>
              </a:spcBef>
              <a:spcAft>
                <a:spcPts val="0"/>
              </a:spcAft>
              <a:buClr>
                <a:srgbClr val="000000"/>
              </a:buClr>
              <a:buSzPts val="1400"/>
              <a:buChar char="■"/>
              <a:defRPr>
                <a:solidFill>
                  <a:srgbClr val="000000"/>
                </a:solidFill>
              </a:defRPr>
            </a:lvl6pPr>
            <a:lvl7pPr indent="-317500" lvl="6" marL="3200400" rtl="0" algn="r">
              <a:spcBef>
                <a:spcPts val="1600"/>
              </a:spcBef>
              <a:spcAft>
                <a:spcPts val="0"/>
              </a:spcAft>
              <a:buClr>
                <a:srgbClr val="000000"/>
              </a:buClr>
              <a:buSzPts val="1400"/>
              <a:buChar char="●"/>
              <a:defRPr>
                <a:solidFill>
                  <a:srgbClr val="000000"/>
                </a:solidFill>
              </a:defRPr>
            </a:lvl7pPr>
            <a:lvl8pPr indent="-317500" lvl="7" marL="3657600" rtl="0" algn="r">
              <a:spcBef>
                <a:spcPts val="1600"/>
              </a:spcBef>
              <a:spcAft>
                <a:spcPts val="0"/>
              </a:spcAft>
              <a:buClr>
                <a:srgbClr val="000000"/>
              </a:buClr>
              <a:buSzPts val="1400"/>
              <a:buChar char="○"/>
              <a:defRPr>
                <a:solidFill>
                  <a:srgbClr val="000000"/>
                </a:solidFill>
              </a:defRPr>
            </a:lvl8pPr>
            <a:lvl9pPr indent="-317500" lvl="8" marL="4114800" rtl="0" algn="r">
              <a:spcBef>
                <a:spcPts val="1600"/>
              </a:spcBef>
              <a:spcAft>
                <a:spcPts val="1600"/>
              </a:spcAft>
              <a:buClr>
                <a:srgbClr val="000000"/>
              </a:buClr>
              <a:buSzPts val="1400"/>
              <a:buChar char="■"/>
              <a:defRPr>
                <a:solidFill>
                  <a:srgbClr val="000000"/>
                </a:solidFill>
              </a:defRPr>
            </a:lvl9pPr>
          </a:lstStyle>
          <a:p/>
        </p:txBody>
      </p:sp>
      <p:sp>
        <p:nvSpPr>
          <p:cNvPr id="1011" name="Google Shape;1011;p144"/>
          <p:cNvSpPr/>
          <p:nvPr/>
        </p:nvSpPr>
        <p:spPr>
          <a:xfrm rot="10800000">
            <a:off x="4316925" y="0"/>
            <a:ext cx="20553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44"/>
          <p:cNvSpPr/>
          <p:nvPr/>
        </p:nvSpPr>
        <p:spPr>
          <a:xfrm rot="5400000">
            <a:off x="-856675" y="3941850"/>
            <a:ext cx="20514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8">
    <p:spTree>
      <p:nvGrpSpPr>
        <p:cNvPr id="1013" name="Shape 1013"/>
        <p:cNvGrpSpPr/>
        <p:nvPr/>
      </p:nvGrpSpPr>
      <p:grpSpPr>
        <a:xfrm>
          <a:off x="0" y="0"/>
          <a:ext cx="0" cy="0"/>
          <a:chOff x="0" y="0"/>
          <a:chExt cx="0" cy="0"/>
        </a:xfrm>
      </p:grpSpPr>
      <p:sp>
        <p:nvSpPr>
          <p:cNvPr id="1014" name="Google Shape;1014;p145"/>
          <p:cNvSpPr txBox="1"/>
          <p:nvPr>
            <p:ph idx="1" type="subTitle"/>
          </p:nvPr>
        </p:nvSpPr>
        <p:spPr>
          <a:xfrm>
            <a:off x="1377038" y="2416200"/>
            <a:ext cx="4084800" cy="850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15" name="Google Shape;1015;p145"/>
          <p:cNvSpPr txBox="1"/>
          <p:nvPr>
            <p:ph type="title"/>
          </p:nvPr>
        </p:nvSpPr>
        <p:spPr>
          <a:xfrm>
            <a:off x="1381013" y="1876800"/>
            <a:ext cx="4084800" cy="539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2800"/>
              <a:buNone/>
              <a:defRPr>
                <a:solidFill>
                  <a:schemeClr val="accent3"/>
                </a:solidFill>
              </a:defRPr>
            </a:lvl1pPr>
            <a:lvl2pPr lvl="1"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2pPr>
            <a:lvl3pPr lvl="2"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3pPr>
            <a:lvl4pPr lvl="3"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4pPr>
            <a:lvl5pPr lvl="4"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5pPr>
            <a:lvl6pPr lvl="5"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6pPr>
            <a:lvl7pPr lvl="6"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7pPr>
            <a:lvl8pPr lvl="7"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8pPr>
            <a:lvl9pPr lvl="8"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9pPr>
          </a:lstStyle>
          <a:p/>
        </p:txBody>
      </p:sp>
      <p:sp>
        <p:nvSpPr>
          <p:cNvPr id="1016" name="Google Shape;1016;p145"/>
          <p:cNvSpPr/>
          <p:nvPr/>
        </p:nvSpPr>
        <p:spPr>
          <a:xfrm>
            <a:off x="2651250" y="-125"/>
            <a:ext cx="64926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45"/>
          <p:cNvSpPr/>
          <p:nvPr/>
        </p:nvSpPr>
        <p:spPr>
          <a:xfrm>
            <a:off x="0" y="4422300"/>
            <a:ext cx="3189600" cy="7212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35">
    <p:spTree>
      <p:nvGrpSpPr>
        <p:cNvPr id="1018" name="Shape 1018"/>
        <p:cNvGrpSpPr/>
        <p:nvPr/>
      </p:nvGrpSpPr>
      <p:grpSpPr>
        <a:xfrm>
          <a:off x="0" y="0"/>
          <a:ext cx="0" cy="0"/>
          <a:chOff x="0" y="0"/>
          <a:chExt cx="0" cy="0"/>
        </a:xfrm>
      </p:grpSpPr>
      <p:sp>
        <p:nvSpPr>
          <p:cNvPr id="1019" name="Google Shape;1019;p146"/>
          <p:cNvSpPr txBox="1"/>
          <p:nvPr>
            <p:ph idx="1" type="subTitle"/>
          </p:nvPr>
        </p:nvSpPr>
        <p:spPr>
          <a:xfrm>
            <a:off x="1090975" y="1891963"/>
            <a:ext cx="3672000" cy="1899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020" name="Google Shape;1020;p146"/>
          <p:cNvSpPr txBox="1"/>
          <p:nvPr>
            <p:ph type="title"/>
          </p:nvPr>
        </p:nvSpPr>
        <p:spPr>
          <a:xfrm>
            <a:off x="1094537" y="1352563"/>
            <a:ext cx="3672000" cy="539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2pPr>
            <a:lvl3pPr lvl="2"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3pPr>
            <a:lvl4pPr lvl="3"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4pPr>
            <a:lvl5pPr lvl="4"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5pPr>
            <a:lvl6pPr lvl="5"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6pPr>
            <a:lvl7pPr lvl="6"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7pPr>
            <a:lvl8pPr lvl="7"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8pPr>
            <a:lvl9pPr lvl="8"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39">
    <p:spTree>
      <p:nvGrpSpPr>
        <p:cNvPr id="1021" name="Shape 1021"/>
        <p:cNvGrpSpPr/>
        <p:nvPr/>
      </p:nvGrpSpPr>
      <p:grpSpPr>
        <a:xfrm>
          <a:off x="0" y="0"/>
          <a:ext cx="0" cy="0"/>
          <a:chOff x="0" y="0"/>
          <a:chExt cx="0" cy="0"/>
        </a:xfrm>
      </p:grpSpPr>
      <p:sp>
        <p:nvSpPr>
          <p:cNvPr id="1022" name="Google Shape;1022;p147"/>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023" name="Google Shape;1023;p147"/>
          <p:cNvSpPr txBox="1"/>
          <p:nvPr>
            <p:ph idx="2" type="title"/>
          </p:nvPr>
        </p:nvSpPr>
        <p:spPr>
          <a:xfrm>
            <a:off x="737400" y="1033275"/>
            <a:ext cx="3834600" cy="3535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Char char="●"/>
              <a:defRPr b="0" sz="1400">
                <a:latin typeface="Montserrat"/>
                <a:ea typeface="Montserrat"/>
                <a:cs typeface="Montserrat"/>
                <a:sym typeface="Montserrat"/>
              </a:defRPr>
            </a:lvl1pPr>
            <a:lvl2pPr lvl="1" rtl="0">
              <a:spcBef>
                <a:spcPts val="0"/>
              </a:spcBef>
              <a:spcAft>
                <a:spcPts val="0"/>
              </a:spcAft>
              <a:buSzPts val="1400"/>
              <a:buFont typeface="Montserrat"/>
              <a:buChar char="○"/>
              <a:defRPr sz="1400">
                <a:latin typeface="Montserrat"/>
                <a:ea typeface="Montserrat"/>
                <a:cs typeface="Montserrat"/>
                <a:sym typeface="Montserrat"/>
              </a:defRPr>
            </a:lvl2pPr>
            <a:lvl3pPr lvl="2" rtl="0">
              <a:spcBef>
                <a:spcPts val="0"/>
              </a:spcBef>
              <a:spcAft>
                <a:spcPts val="0"/>
              </a:spcAft>
              <a:buSzPts val="1400"/>
              <a:buFont typeface="Montserrat"/>
              <a:buChar char="■"/>
              <a:defRPr sz="1400">
                <a:latin typeface="Montserrat"/>
                <a:ea typeface="Montserrat"/>
                <a:cs typeface="Montserrat"/>
                <a:sym typeface="Montserrat"/>
              </a:defRPr>
            </a:lvl3pPr>
            <a:lvl4pPr lvl="3" rtl="0">
              <a:spcBef>
                <a:spcPts val="0"/>
              </a:spcBef>
              <a:spcAft>
                <a:spcPts val="0"/>
              </a:spcAft>
              <a:buSzPts val="1400"/>
              <a:buFont typeface="Montserrat"/>
              <a:buChar char="●"/>
              <a:defRPr sz="1400">
                <a:latin typeface="Montserrat"/>
                <a:ea typeface="Montserrat"/>
                <a:cs typeface="Montserrat"/>
                <a:sym typeface="Montserrat"/>
              </a:defRPr>
            </a:lvl4pPr>
            <a:lvl5pPr lvl="4" rtl="0">
              <a:spcBef>
                <a:spcPts val="0"/>
              </a:spcBef>
              <a:spcAft>
                <a:spcPts val="0"/>
              </a:spcAft>
              <a:buSzPts val="1400"/>
              <a:buFont typeface="Montserrat"/>
              <a:buChar char="○"/>
              <a:defRPr sz="1400">
                <a:latin typeface="Montserrat"/>
                <a:ea typeface="Montserrat"/>
                <a:cs typeface="Montserrat"/>
                <a:sym typeface="Montserrat"/>
              </a:defRPr>
            </a:lvl5pPr>
            <a:lvl6pPr lvl="5" rtl="0">
              <a:spcBef>
                <a:spcPts val="0"/>
              </a:spcBef>
              <a:spcAft>
                <a:spcPts val="0"/>
              </a:spcAft>
              <a:buSzPts val="1400"/>
              <a:buFont typeface="Montserrat"/>
              <a:buChar char="■"/>
              <a:defRPr sz="1400">
                <a:latin typeface="Montserrat"/>
                <a:ea typeface="Montserrat"/>
                <a:cs typeface="Montserrat"/>
                <a:sym typeface="Montserrat"/>
              </a:defRPr>
            </a:lvl6pPr>
            <a:lvl7pPr lvl="6" rtl="0">
              <a:spcBef>
                <a:spcPts val="0"/>
              </a:spcBef>
              <a:spcAft>
                <a:spcPts val="0"/>
              </a:spcAft>
              <a:buSzPts val="1400"/>
              <a:buFont typeface="Montserrat"/>
              <a:buChar char="●"/>
              <a:defRPr sz="1400">
                <a:latin typeface="Montserrat"/>
                <a:ea typeface="Montserrat"/>
                <a:cs typeface="Montserrat"/>
                <a:sym typeface="Montserrat"/>
              </a:defRPr>
            </a:lvl7pPr>
            <a:lvl8pPr lvl="7" rtl="0">
              <a:spcBef>
                <a:spcPts val="0"/>
              </a:spcBef>
              <a:spcAft>
                <a:spcPts val="0"/>
              </a:spcAft>
              <a:buSzPts val="1400"/>
              <a:buFont typeface="Montserrat"/>
              <a:buChar char="○"/>
              <a:defRPr sz="1400">
                <a:latin typeface="Montserrat"/>
                <a:ea typeface="Montserrat"/>
                <a:cs typeface="Montserrat"/>
                <a:sym typeface="Montserrat"/>
              </a:defRPr>
            </a:lvl8pPr>
            <a:lvl9pPr lvl="8" rtl="0">
              <a:spcBef>
                <a:spcPts val="0"/>
              </a:spcBef>
              <a:spcAft>
                <a:spcPts val="0"/>
              </a:spcAft>
              <a:buSzPts val="1400"/>
              <a:buFont typeface="Montserrat"/>
              <a:buChar char="■"/>
              <a:defRPr sz="1400">
                <a:latin typeface="Montserrat"/>
                <a:ea typeface="Montserrat"/>
                <a:cs typeface="Montserrat"/>
                <a:sym typeface="Montserrat"/>
              </a:defRPr>
            </a:lvl9pPr>
          </a:lstStyle>
          <a:p/>
        </p:txBody>
      </p:sp>
      <p:sp>
        <p:nvSpPr>
          <p:cNvPr id="1024" name="Google Shape;1024;p147"/>
          <p:cNvSpPr/>
          <p:nvPr/>
        </p:nvSpPr>
        <p:spPr>
          <a:xfrm rot="5400000">
            <a:off x="7753050" y="667050"/>
            <a:ext cx="20553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47"/>
          <p:cNvSpPr/>
          <p:nvPr/>
        </p:nvSpPr>
        <p:spPr>
          <a:xfrm rot="10800000">
            <a:off x="-12" y="4791600"/>
            <a:ext cx="10170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40">
    <p:spTree>
      <p:nvGrpSpPr>
        <p:cNvPr id="1026" name="Shape 1026"/>
        <p:cNvGrpSpPr/>
        <p:nvPr/>
      </p:nvGrpSpPr>
      <p:grpSpPr>
        <a:xfrm>
          <a:off x="0" y="0"/>
          <a:ext cx="0" cy="0"/>
          <a:chOff x="0" y="0"/>
          <a:chExt cx="0" cy="0"/>
        </a:xfrm>
      </p:grpSpPr>
      <p:sp>
        <p:nvSpPr>
          <p:cNvPr id="1027" name="Google Shape;1027;p148"/>
          <p:cNvSpPr txBox="1"/>
          <p:nvPr>
            <p:ph idx="1" type="subTitle"/>
          </p:nvPr>
        </p:nvSpPr>
        <p:spPr>
          <a:xfrm>
            <a:off x="814425" y="2212950"/>
            <a:ext cx="4084800" cy="1289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28" name="Google Shape;1028;p148"/>
          <p:cNvSpPr txBox="1"/>
          <p:nvPr>
            <p:ph type="title"/>
          </p:nvPr>
        </p:nvSpPr>
        <p:spPr>
          <a:xfrm>
            <a:off x="814425" y="1641450"/>
            <a:ext cx="4084800" cy="571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3"/>
              </a:buClr>
              <a:buSzPts val="2800"/>
              <a:buNone/>
              <a:defRPr sz="3200">
                <a:solidFill>
                  <a:schemeClr val="accent3"/>
                </a:solidFill>
              </a:defRPr>
            </a:lvl1pPr>
            <a:lvl2pPr lvl="1"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2pPr>
            <a:lvl3pPr lvl="2"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3pPr>
            <a:lvl4pPr lvl="3"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4pPr>
            <a:lvl5pPr lvl="4"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5pPr>
            <a:lvl6pPr lvl="5"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6pPr>
            <a:lvl7pPr lvl="6"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7pPr>
            <a:lvl8pPr lvl="7"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8pPr>
            <a:lvl9pPr lvl="8"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43">
    <p:spTree>
      <p:nvGrpSpPr>
        <p:cNvPr id="1029" name="Shape 1029"/>
        <p:cNvGrpSpPr/>
        <p:nvPr/>
      </p:nvGrpSpPr>
      <p:grpSpPr>
        <a:xfrm>
          <a:off x="0" y="0"/>
          <a:ext cx="0" cy="0"/>
          <a:chOff x="0" y="0"/>
          <a:chExt cx="0" cy="0"/>
        </a:xfrm>
      </p:grpSpPr>
      <p:sp>
        <p:nvSpPr>
          <p:cNvPr id="1030" name="Google Shape;1030;p149"/>
          <p:cNvSpPr txBox="1"/>
          <p:nvPr>
            <p:ph idx="1" type="subTitle"/>
          </p:nvPr>
        </p:nvSpPr>
        <p:spPr>
          <a:xfrm>
            <a:off x="1586250" y="3356050"/>
            <a:ext cx="5971500" cy="103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2"/>
              </a:buClr>
              <a:buSzPts val="1800"/>
              <a:buNone/>
              <a:defRPr>
                <a:solidFill>
                  <a:schemeClr val="accent2"/>
                </a:solidFill>
              </a:defRPr>
            </a:lvl1pPr>
            <a:lvl2pPr lvl="1" rtl="0" algn="ctr">
              <a:lnSpc>
                <a:spcPct val="100000"/>
              </a:lnSpc>
              <a:spcBef>
                <a:spcPts val="0"/>
              </a:spcBef>
              <a:spcAft>
                <a:spcPts val="0"/>
              </a:spcAft>
              <a:buClr>
                <a:schemeClr val="accent2"/>
              </a:buClr>
              <a:buSzPts val="1400"/>
              <a:buNone/>
              <a:defRPr>
                <a:solidFill>
                  <a:schemeClr val="accent2"/>
                </a:solidFill>
              </a:defRPr>
            </a:lvl2pPr>
            <a:lvl3pPr lvl="2" rtl="0" algn="ctr">
              <a:lnSpc>
                <a:spcPct val="100000"/>
              </a:lnSpc>
              <a:spcBef>
                <a:spcPts val="0"/>
              </a:spcBef>
              <a:spcAft>
                <a:spcPts val="0"/>
              </a:spcAft>
              <a:buClr>
                <a:schemeClr val="accent2"/>
              </a:buClr>
              <a:buSzPts val="1400"/>
              <a:buNone/>
              <a:defRPr>
                <a:solidFill>
                  <a:schemeClr val="accent2"/>
                </a:solidFill>
              </a:defRPr>
            </a:lvl3pPr>
            <a:lvl4pPr lvl="3" rtl="0" algn="ctr">
              <a:lnSpc>
                <a:spcPct val="100000"/>
              </a:lnSpc>
              <a:spcBef>
                <a:spcPts val="0"/>
              </a:spcBef>
              <a:spcAft>
                <a:spcPts val="0"/>
              </a:spcAft>
              <a:buClr>
                <a:schemeClr val="accent2"/>
              </a:buClr>
              <a:buSzPts val="1400"/>
              <a:buNone/>
              <a:defRPr>
                <a:solidFill>
                  <a:schemeClr val="accent2"/>
                </a:solidFill>
              </a:defRPr>
            </a:lvl4pPr>
            <a:lvl5pPr lvl="4" rtl="0" algn="ctr">
              <a:lnSpc>
                <a:spcPct val="100000"/>
              </a:lnSpc>
              <a:spcBef>
                <a:spcPts val="0"/>
              </a:spcBef>
              <a:spcAft>
                <a:spcPts val="0"/>
              </a:spcAft>
              <a:buClr>
                <a:schemeClr val="accent2"/>
              </a:buClr>
              <a:buSzPts val="1400"/>
              <a:buNone/>
              <a:defRPr>
                <a:solidFill>
                  <a:schemeClr val="accent2"/>
                </a:solidFill>
              </a:defRPr>
            </a:lvl5pPr>
            <a:lvl6pPr lvl="5" rtl="0" algn="ctr">
              <a:lnSpc>
                <a:spcPct val="100000"/>
              </a:lnSpc>
              <a:spcBef>
                <a:spcPts val="0"/>
              </a:spcBef>
              <a:spcAft>
                <a:spcPts val="0"/>
              </a:spcAft>
              <a:buClr>
                <a:schemeClr val="accent2"/>
              </a:buClr>
              <a:buSzPts val="1400"/>
              <a:buNone/>
              <a:defRPr>
                <a:solidFill>
                  <a:schemeClr val="accent2"/>
                </a:solidFill>
              </a:defRPr>
            </a:lvl6pPr>
            <a:lvl7pPr lvl="6" rtl="0" algn="ctr">
              <a:lnSpc>
                <a:spcPct val="100000"/>
              </a:lnSpc>
              <a:spcBef>
                <a:spcPts val="0"/>
              </a:spcBef>
              <a:spcAft>
                <a:spcPts val="0"/>
              </a:spcAft>
              <a:buClr>
                <a:schemeClr val="accent2"/>
              </a:buClr>
              <a:buSzPts val="1400"/>
              <a:buNone/>
              <a:defRPr>
                <a:solidFill>
                  <a:schemeClr val="accent2"/>
                </a:solidFill>
              </a:defRPr>
            </a:lvl7pPr>
            <a:lvl8pPr lvl="7" rtl="0" algn="ctr">
              <a:lnSpc>
                <a:spcPct val="100000"/>
              </a:lnSpc>
              <a:spcBef>
                <a:spcPts val="0"/>
              </a:spcBef>
              <a:spcAft>
                <a:spcPts val="0"/>
              </a:spcAft>
              <a:buClr>
                <a:schemeClr val="accent2"/>
              </a:buClr>
              <a:buSzPts val="1400"/>
              <a:buNone/>
              <a:defRPr>
                <a:solidFill>
                  <a:schemeClr val="accent2"/>
                </a:solidFill>
              </a:defRPr>
            </a:lvl8pPr>
            <a:lvl9pPr lvl="8" rtl="0" algn="ctr">
              <a:lnSpc>
                <a:spcPct val="100000"/>
              </a:lnSpc>
              <a:spcBef>
                <a:spcPts val="0"/>
              </a:spcBef>
              <a:spcAft>
                <a:spcPts val="0"/>
              </a:spcAft>
              <a:buClr>
                <a:schemeClr val="accent2"/>
              </a:buClr>
              <a:buSzPts val="1400"/>
              <a:buNone/>
              <a:defRPr>
                <a:solidFill>
                  <a:schemeClr val="accent2"/>
                </a:solidFill>
              </a:defRPr>
            </a:lvl9pPr>
          </a:lstStyle>
          <a:p/>
        </p:txBody>
      </p:sp>
      <p:sp>
        <p:nvSpPr>
          <p:cNvPr id="1031" name="Google Shape;1031;p149"/>
          <p:cNvSpPr txBox="1"/>
          <p:nvPr>
            <p:ph type="title"/>
          </p:nvPr>
        </p:nvSpPr>
        <p:spPr>
          <a:xfrm>
            <a:off x="2529600" y="2784550"/>
            <a:ext cx="4084800" cy="571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2800"/>
              <a:buNone/>
              <a:defRPr sz="3200">
                <a:solidFill>
                  <a:schemeClr val="accent2"/>
                </a:solidFill>
              </a:defRPr>
            </a:lvl1pPr>
            <a:lvl2pPr lvl="1"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2pPr>
            <a:lvl3pPr lvl="2"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3pPr>
            <a:lvl4pPr lvl="3"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4pPr>
            <a:lvl5pPr lvl="4"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5pPr>
            <a:lvl6pPr lvl="5"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6pPr>
            <a:lvl7pPr lvl="6"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7pPr>
            <a:lvl8pPr lvl="7"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8pPr>
            <a:lvl9pPr lvl="8"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9pPr>
          </a:lstStyle>
          <a:p/>
        </p:txBody>
      </p:sp>
      <p:sp>
        <p:nvSpPr>
          <p:cNvPr id="1032" name="Google Shape;1032;p149"/>
          <p:cNvSpPr/>
          <p:nvPr/>
        </p:nvSpPr>
        <p:spPr>
          <a:xfrm rot="5400000">
            <a:off x="-143250" y="143238"/>
            <a:ext cx="10077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9">
  <p:cSld name="CUSTOM_44">
    <p:spTree>
      <p:nvGrpSpPr>
        <p:cNvPr id="1033" name="Shape 1033"/>
        <p:cNvGrpSpPr/>
        <p:nvPr/>
      </p:nvGrpSpPr>
      <p:grpSpPr>
        <a:xfrm>
          <a:off x="0" y="0"/>
          <a:ext cx="0" cy="0"/>
          <a:chOff x="0" y="0"/>
          <a:chExt cx="0" cy="0"/>
        </a:xfrm>
      </p:grpSpPr>
      <p:sp>
        <p:nvSpPr>
          <p:cNvPr id="1034" name="Google Shape;1034;p150"/>
          <p:cNvSpPr txBox="1"/>
          <p:nvPr>
            <p:ph idx="1" type="body"/>
          </p:nvPr>
        </p:nvSpPr>
        <p:spPr>
          <a:xfrm>
            <a:off x="721950" y="1662150"/>
            <a:ext cx="4180200" cy="24036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Clr>
                <a:srgbClr val="434343"/>
              </a:buClr>
              <a:buSzPts val="1400"/>
              <a:buChar char="●"/>
              <a:defRPr sz="1400">
                <a:solidFill>
                  <a:srgbClr val="434343"/>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
        <p:nvSpPr>
          <p:cNvPr id="1035" name="Google Shape;1035;p150"/>
          <p:cNvSpPr txBox="1"/>
          <p:nvPr>
            <p:ph type="title"/>
          </p:nvPr>
        </p:nvSpPr>
        <p:spPr>
          <a:xfrm>
            <a:off x="725925" y="1077750"/>
            <a:ext cx="4180200" cy="584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036" name="Google Shape;1036;p150"/>
          <p:cNvSpPr/>
          <p:nvPr/>
        </p:nvSpPr>
        <p:spPr>
          <a:xfrm rot="10800000">
            <a:off x="2257425" y="4422300"/>
            <a:ext cx="30237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2">
    <p:spTree>
      <p:nvGrpSpPr>
        <p:cNvPr id="1037" name="Shape 1037"/>
        <p:cNvGrpSpPr/>
        <p:nvPr/>
      </p:nvGrpSpPr>
      <p:grpSpPr>
        <a:xfrm>
          <a:off x="0" y="0"/>
          <a:ext cx="0" cy="0"/>
          <a:chOff x="0" y="0"/>
          <a:chExt cx="0" cy="0"/>
        </a:xfrm>
      </p:grpSpPr>
      <p:sp>
        <p:nvSpPr>
          <p:cNvPr id="1038" name="Google Shape;1038;p151"/>
          <p:cNvSpPr txBox="1"/>
          <p:nvPr>
            <p:ph type="title"/>
          </p:nvPr>
        </p:nvSpPr>
        <p:spPr>
          <a:xfrm>
            <a:off x="723975" y="361950"/>
            <a:ext cx="8520600" cy="584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039" name="Google Shape;1039;p151"/>
          <p:cNvSpPr txBox="1"/>
          <p:nvPr>
            <p:ph hasCustomPrompt="1" idx="2" type="title"/>
          </p:nvPr>
        </p:nvSpPr>
        <p:spPr>
          <a:xfrm>
            <a:off x="723975" y="1471400"/>
            <a:ext cx="1136400" cy="687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040" name="Google Shape;1040;p151"/>
          <p:cNvSpPr txBox="1"/>
          <p:nvPr>
            <p:ph idx="3" type="title"/>
          </p:nvPr>
        </p:nvSpPr>
        <p:spPr>
          <a:xfrm>
            <a:off x="1741350" y="1137900"/>
            <a:ext cx="27153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041" name="Google Shape;1041;p151"/>
          <p:cNvSpPr txBox="1"/>
          <p:nvPr>
            <p:ph idx="4" type="title"/>
          </p:nvPr>
        </p:nvSpPr>
        <p:spPr>
          <a:xfrm>
            <a:off x="1741350" y="1522850"/>
            <a:ext cx="24720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042" name="Google Shape;1042;p151"/>
          <p:cNvSpPr txBox="1"/>
          <p:nvPr>
            <p:ph hasCustomPrompt="1" idx="5" type="title"/>
          </p:nvPr>
        </p:nvSpPr>
        <p:spPr>
          <a:xfrm>
            <a:off x="723975" y="2698375"/>
            <a:ext cx="1136400" cy="687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043" name="Google Shape;1043;p151"/>
          <p:cNvSpPr txBox="1"/>
          <p:nvPr>
            <p:ph idx="6" type="title"/>
          </p:nvPr>
        </p:nvSpPr>
        <p:spPr>
          <a:xfrm>
            <a:off x="1741350" y="2364875"/>
            <a:ext cx="27153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044" name="Google Shape;1044;p151"/>
          <p:cNvSpPr txBox="1"/>
          <p:nvPr>
            <p:ph idx="7" type="title"/>
          </p:nvPr>
        </p:nvSpPr>
        <p:spPr>
          <a:xfrm>
            <a:off x="1741350" y="2749825"/>
            <a:ext cx="24720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045" name="Google Shape;1045;p151"/>
          <p:cNvSpPr txBox="1"/>
          <p:nvPr>
            <p:ph hasCustomPrompt="1" idx="8" type="title"/>
          </p:nvPr>
        </p:nvSpPr>
        <p:spPr>
          <a:xfrm>
            <a:off x="723975" y="3925350"/>
            <a:ext cx="1136400" cy="687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046" name="Google Shape;1046;p151"/>
          <p:cNvSpPr txBox="1"/>
          <p:nvPr>
            <p:ph idx="9" type="title"/>
          </p:nvPr>
        </p:nvSpPr>
        <p:spPr>
          <a:xfrm>
            <a:off x="1741350" y="3591850"/>
            <a:ext cx="27153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047" name="Google Shape;1047;p151"/>
          <p:cNvSpPr txBox="1"/>
          <p:nvPr>
            <p:ph idx="13" type="title"/>
          </p:nvPr>
        </p:nvSpPr>
        <p:spPr>
          <a:xfrm>
            <a:off x="1741350" y="3976800"/>
            <a:ext cx="24720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048" name="Google Shape;1048;p151"/>
          <p:cNvSpPr txBox="1"/>
          <p:nvPr>
            <p:ph hasCustomPrompt="1" idx="14" type="title"/>
          </p:nvPr>
        </p:nvSpPr>
        <p:spPr>
          <a:xfrm>
            <a:off x="4950075" y="1471400"/>
            <a:ext cx="1136400" cy="687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049" name="Google Shape;1049;p151"/>
          <p:cNvSpPr txBox="1"/>
          <p:nvPr>
            <p:ph idx="15" type="title"/>
          </p:nvPr>
        </p:nvSpPr>
        <p:spPr>
          <a:xfrm>
            <a:off x="5967438" y="1137900"/>
            <a:ext cx="27153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050" name="Google Shape;1050;p151"/>
          <p:cNvSpPr txBox="1"/>
          <p:nvPr>
            <p:ph idx="16" type="title"/>
          </p:nvPr>
        </p:nvSpPr>
        <p:spPr>
          <a:xfrm>
            <a:off x="5967450" y="1522850"/>
            <a:ext cx="24720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051" name="Google Shape;1051;p151"/>
          <p:cNvSpPr txBox="1"/>
          <p:nvPr>
            <p:ph hasCustomPrompt="1" idx="17" type="title"/>
          </p:nvPr>
        </p:nvSpPr>
        <p:spPr>
          <a:xfrm>
            <a:off x="4950075" y="2698375"/>
            <a:ext cx="1136400" cy="687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052" name="Google Shape;1052;p151"/>
          <p:cNvSpPr txBox="1"/>
          <p:nvPr>
            <p:ph idx="18" type="title"/>
          </p:nvPr>
        </p:nvSpPr>
        <p:spPr>
          <a:xfrm>
            <a:off x="5967438" y="2364875"/>
            <a:ext cx="27153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053" name="Google Shape;1053;p151"/>
          <p:cNvSpPr txBox="1"/>
          <p:nvPr>
            <p:ph idx="19" type="title"/>
          </p:nvPr>
        </p:nvSpPr>
        <p:spPr>
          <a:xfrm>
            <a:off x="5967450" y="2749825"/>
            <a:ext cx="24720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054" name="Google Shape;1054;p151"/>
          <p:cNvSpPr txBox="1"/>
          <p:nvPr>
            <p:ph hasCustomPrompt="1" idx="20" type="title"/>
          </p:nvPr>
        </p:nvSpPr>
        <p:spPr>
          <a:xfrm>
            <a:off x="4950075" y="3925350"/>
            <a:ext cx="1136400" cy="687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055" name="Google Shape;1055;p151"/>
          <p:cNvSpPr txBox="1"/>
          <p:nvPr>
            <p:ph idx="21" type="title"/>
          </p:nvPr>
        </p:nvSpPr>
        <p:spPr>
          <a:xfrm>
            <a:off x="5967438" y="3591850"/>
            <a:ext cx="27153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056" name="Google Shape;1056;p151"/>
          <p:cNvSpPr txBox="1"/>
          <p:nvPr>
            <p:ph idx="22" type="title"/>
          </p:nvPr>
        </p:nvSpPr>
        <p:spPr>
          <a:xfrm>
            <a:off x="5967450" y="3976800"/>
            <a:ext cx="24720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9">
    <p:spTree>
      <p:nvGrpSpPr>
        <p:cNvPr id="1057" name="Shape 1057"/>
        <p:cNvGrpSpPr/>
        <p:nvPr/>
      </p:nvGrpSpPr>
      <p:grpSpPr>
        <a:xfrm>
          <a:off x="0" y="0"/>
          <a:ext cx="0" cy="0"/>
          <a:chOff x="0" y="0"/>
          <a:chExt cx="0" cy="0"/>
        </a:xfrm>
      </p:grpSpPr>
      <p:sp>
        <p:nvSpPr>
          <p:cNvPr id="1058" name="Google Shape;1058;p152"/>
          <p:cNvSpPr txBox="1"/>
          <p:nvPr>
            <p:ph type="title"/>
          </p:nvPr>
        </p:nvSpPr>
        <p:spPr>
          <a:xfrm>
            <a:off x="723975" y="361950"/>
            <a:ext cx="7696200" cy="584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059" name="Google Shape;1059;p152"/>
          <p:cNvSpPr txBox="1"/>
          <p:nvPr>
            <p:ph hasCustomPrompt="1" idx="2" type="title"/>
          </p:nvPr>
        </p:nvSpPr>
        <p:spPr>
          <a:xfrm>
            <a:off x="781163" y="1192613"/>
            <a:ext cx="859500" cy="502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6000"/>
              <a:buNone/>
              <a:defRPr sz="35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060" name="Google Shape;1060;p152"/>
          <p:cNvSpPr txBox="1"/>
          <p:nvPr>
            <p:ph idx="3" type="title"/>
          </p:nvPr>
        </p:nvSpPr>
        <p:spPr>
          <a:xfrm>
            <a:off x="781163" y="1695413"/>
            <a:ext cx="2452500" cy="40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061" name="Google Shape;1061;p152"/>
          <p:cNvSpPr txBox="1"/>
          <p:nvPr>
            <p:ph idx="4" type="title"/>
          </p:nvPr>
        </p:nvSpPr>
        <p:spPr>
          <a:xfrm>
            <a:off x="781163" y="2080363"/>
            <a:ext cx="2450700" cy="493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062" name="Google Shape;1062;p152"/>
          <p:cNvSpPr txBox="1"/>
          <p:nvPr>
            <p:ph hasCustomPrompt="1" idx="5" type="title"/>
          </p:nvPr>
        </p:nvSpPr>
        <p:spPr>
          <a:xfrm>
            <a:off x="3345750" y="1192613"/>
            <a:ext cx="859500" cy="502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6000"/>
              <a:buNone/>
              <a:defRPr sz="35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063" name="Google Shape;1063;p152"/>
          <p:cNvSpPr txBox="1"/>
          <p:nvPr>
            <p:ph idx="6" type="title"/>
          </p:nvPr>
        </p:nvSpPr>
        <p:spPr>
          <a:xfrm>
            <a:off x="3345750" y="1695413"/>
            <a:ext cx="2452500" cy="40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064" name="Google Shape;1064;p152"/>
          <p:cNvSpPr txBox="1"/>
          <p:nvPr>
            <p:ph idx="7" type="title"/>
          </p:nvPr>
        </p:nvSpPr>
        <p:spPr>
          <a:xfrm>
            <a:off x="3345750" y="2080363"/>
            <a:ext cx="2450700" cy="493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065" name="Google Shape;1065;p152"/>
          <p:cNvSpPr txBox="1"/>
          <p:nvPr>
            <p:ph hasCustomPrompt="1" idx="8" type="title"/>
          </p:nvPr>
        </p:nvSpPr>
        <p:spPr>
          <a:xfrm>
            <a:off x="5910338" y="1192625"/>
            <a:ext cx="859500" cy="502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6000"/>
              <a:buNone/>
              <a:defRPr sz="35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066" name="Google Shape;1066;p152"/>
          <p:cNvSpPr txBox="1"/>
          <p:nvPr>
            <p:ph idx="9" type="title"/>
          </p:nvPr>
        </p:nvSpPr>
        <p:spPr>
          <a:xfrm>
            <a:off x="5910338" y="1695425"/>
            <a:ext cx="2452500" cy="40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067" name="Google Shape;1067;p152"/>
          <p:cNvSpPr txBox="1"/>
          <p:nvPr>
            <p:ph idx="13" type="title"/>
          </p:nvPr>
        </p:nvSpPr>
        <p:spPr>
          <a:xfrm>
            <a:off x="5910338" y="2080375"/>
            <a:ext cx="2450700" cy="493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068" name="Google Shape;1068;p152"/>
          <p:cNvSpPr txBox="1"/>
          <p:nvPr>
            <p:ph hasCustomPrompt="1" idx="14" type="title"/>
          </p:nvPr>
        </p:nvSpPr>
        <p:spPr>
          <a:xfrm>
            <a:off x="781163" y="2839200"/>
            <a:ext cx="859500" cy="502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6000"/>
              <a:buNone/>
              <a:defRPr sz="35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069" name="Google Shape;1069;p152"/>
          <p:cNvSpPr txBox="1"/>
          <p:nvPr>
            <p:ph idx="15" type="title"/>
          </p:nvPr>
        </p:nvSpPr>
        <p:spPr>
          <a:xfrm>
            <a:off x="781163" y="3342000"/>
            <a:ext cx="2452500" cy="40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070" name="Google Shape;1070;p152"/>
          <p:cNvSpPr txBox="1"/>
          <p:nvPr>
            <p:ph idx="16" type="title"/>
          </p:nvPr>
        </p:nvSpPr>
        <p:spPr>
          <a:xfrm>
            <a:off x="781163" y="3726950"/>
            <a:ext cx="2452500" cy="493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071" name="Google Shape;1071;p152"/>
          <p:cNvSpPr txBox="1"/>
          <p:nvPr>
            <p:ph hasCustomPrompt="1" idx="17" type="title"/>
          </p:nvPr>
        </p:nvSpPr>
        <p:spPr>
          <a:xfrm>
            <a:off x="3345750" y="2839200"/>
            <a:ext cx="859500" cy="502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6000"/>
              <a:buNone/>
              <a:defRPr sz="35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072" name="Google Shape;1072;p152"/>
          <p:cNvSpPr txBox="1"/>
          <p:nvPr>
            <p:ph idx="18" type="title"/>
          </p:nvPr>
        </p:nvSpPr>
        <p:spPr>
          <a:xfrm>
            <a:off x="3345750" y="3342000"/>
            <a:ext cx="2452500" cy="40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073" name="Google Shape;1073;p152"/>
          <p:cNvSpPr txBox="1"/>
          <p:nvPr>
            <p:ph idx="19" type="title"/>
          </p:nvPr>
        </p:nvSpPr>
        <p:spPr>
          <a:xfrm>
            <a:off x="3345750" y="3726950"/>
            <a:ext cx="2452500" cy="493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074" name="Google Shape;1074;p152"/>
          <p:cNvSpPr txBox="1"/>
          <p:nvPr>
            <p:ph hasCustomPrompt="1" idx="20" type="title"/>
          </p:nvPr>
        </p:nvSpPr>
        <p:spPr>
          <a:xfrm>
            <a:off x="5910325" y="2839200"/>
            <a:ext cx="859500" cy="502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6000"/>
              <a:buNone/>
              <a:defRPr sz="35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075" name="Google Shape;1075;p152"/>
          <p:cNvSpPr txBox="1"/>
          <p:nvPr>
            <p:ph idx="21" type="title"/>
          </p:nvPr>
        </p:nvSpPr>
        <p:spPr>
          <a:xfrm>
            <a:off x="5910324" y="3342000"/>
            <a:ext cx="2452500" cy="40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076" name="Google Shape;1076;p152"/>
          <p:cNvSpPr txBox="1"/>
          <p:nvPr>
            <p:ph idx="22" type="title"/>
          </p:nvPr>
        </p:nvSpPr>
        <p:spPr>
          <a:xfrm>
            <a:off x="5910325" y="3726950"/>
            <a:ext cx="2452500" cy="493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077" name="Google Shape;1077;p152"/>
          <p:cNvSpPr/>
          <p:nvPr/>
        </p:nvSpPr>
        <p:spPr>
          <a:xfrm rot="10800000">
            <a:off x="5910325" y="0"/>
            <a:ext cx="2055300" cy="3861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52"/>
          <p:cNvSpPr/>
          <p:nvPr/>
        </p:nvSpPr>
        <p:spPr>
          <a:xfrm rot="5400000">
            <a:off x="-856675" y="3941850"/>
            <a:ext cx="20514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22">
    <p:spTree>
      <p:nvGrpSpPr>
        <p:cNvPr id="94" name="Shape 94"/>
        <p:cNvGrpSpPr/>
        <p:nvPr/>
      </p:nvGrpSpPr>
      <p:grpSpPr>
        <a:xfrm>
          <a:off x="0" y="0"/>
          <a:ext cx="0" cy="0"/>
          <a:chOff x="0" y="0"/>
          <a:chExt cx="0" cy="0"/>
        </a:xfrm>
      </p:grpSpPr>
      <p:sp>
        <p:nvSpPr>
          <p:cNvPr id="95" name="Google Shape;95;p16"/>
          <p:cNvSpPr txBox="1"/>
          <p:nvPr>
            <p:ph type="title"/>
          </p:nvPr>
        </p:nvSpPr>
        <p:spPr>
          <a:xfrm>
            <a:off x="4796325" y="2974675"/>
            <a:ext cx="3447900" cy="567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2700"/>
              <a:buNone/>
              <a:defRPr sz="3600">
                <a:solidFill>
                  <a:schemeClr val="accent3"/>
                </a:solidFill>
              </a:defRPr>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96" name="Google Shape;96;p16"/>
          <p:cNvSpPr txBox="1"/>
          <p:nvPr>
            <p:ph idx="1" type="subTitle"/>
          </p:nvPr>
        </p:nvSpPr>
        <p:spPr>
          <a:xfrm>
            <a:off x="4796325" y="3541675"/>
            <a:ext cx="3447900" cy="661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700"/>
              <a:buFont typeface="Montserrat Medium"/>
              <a:buNone/>
              <a:defRPr>
                <a:solidFill>
                  <a:schemeClr val="accent3"/>
                </a:solidFill>
                <a:latin typeface="Montserrat Medium"/>
                <a:ea typeface="Montserrat Medium"/>
                <a:cs typeface="Montserrat Medium"/>
                <a:sym typeface="Montserrat Medium"/>
              </a:defRPr>
            </a:lvl1pPr>
            <a:lvl2pPr lvl="1"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2pPr>
            <a:lvl3pPr lvl="2"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3pPr>
            <a:lvl4pPr lvl="3"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4pPr>
            <a:lvl5pPr lvl="4"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5pPr>
            <a:lvl6pPr lvl="5"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6pPr>
            <a:lvl7pPr lvl="6"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7pPr>
            <a:lvl8pPr lvl="7"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8pPr>
            <a:lvl9pPr lvl="8"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9pPr>
          </a:lstStyle>
          <a:p/>
        </p:txBody>
      </p:sp>
      <p:sp>
        <p:nvSpPr>
          <p:cNvPr id="97" name="Google Shape;97;p16"/>
          <p:cNvSpPr txBox="1"/>
          <p:nvPr>
            <p:ph hasCustomPrompt="1" idx="2" type="title"/>
          </p:nvPr>
        </p:nvSpPr>
        <p:spPr>
          <a:xfrm>
            <a:off x="6941625" y="2127475"/>
            <a:ext cx="1302600" cy="8472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7200">
                <a:solidFill>
                  <a:schemeClr val="accent5"/>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8" name="Google Shape;98;p16"/>
          <p:cNvSpPr/>
          <p:nvPr/>
        </p:nvSpPr>
        <p:spPr>
          <a:xfrm rot="10800000">
            <a:off x="6510000" y="0"/>
            <a:ext cx="2634000" cy="5343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6"/>
          <p:cNvSpPr/>
          <p:nvPr/>
        </p:nvSpPr>
        <p:spPr>
          <a:xfrm rot="10800000">
            <a:off x="0" y="4609200"/>
            <a:ext cx="2634000" cy="53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dk1"/>
                </a:solidFill>
                <a:latin typeface="Montserrat"/>
                <a:ea typeface="Montserrat"/>
                <a:cs typeface="Montserrat"/>
                <a:sym typeface="Montserrat"/>
              </a:defRPr>
            </a:lvl1pPr>
            <a:lvl2pPr lvl="1">
              <a:buNone/>
              <a:defRPr sz="1300">
                <a:solidFill>
                  <a:schemeClr val="dk1"/>
                </a:solidFill>
                <a:latin typeface="Montserrat"/>
                <a:ea typeface="Montserrat"/>
                <a:cs typeface="Montserrat"/>
                <a:sym typeface="Montserrat"/>
              </a:defRPr>
            </a:lvl2pPr>
            <a:lvl3pPr lvl="2">
              <a:buNone/>
              <a:defRPr sz="1300">
                <a:solidFill>
                  <a:schemeClr val="dk1"/>
                </a:solidFill>
                <a:latin typeface="Montserrat"/>
                <a:ea typeface="Montserrat"/>
                <a:cs typeface="Montserrat"/>
                <a:sym typeface="Montserrat"/>
              </a:defRPr>
            </a:lvl3pPr>
            <a:lvl4pPr lvl="3">
              <a:buNone/>
              <a:defRPr sz="1300">
                <a:solidFill>
                  <a:schemeClr val="dk1"/>
                </a:solidFill>
                <a:latin typeface="Montserrat"/>
                <a:ea typeface="Montserrat"/>
                <a:cs typeface="Montserrat"/>
                <a:sym typeface="Montserrat"/>
              </a:defRPr>
            </a:lvl4pPr>
            <a:lvl5pPr lvl="4">
              <a:buNone/>
              <a:defRPr sz="1300">
                <a:solidFill>
                  <a:schemeClr val="dk1"/>
                </a:solidFill>
                <a:latin typeface="Montserrat"/>
                <a:ea typeface="Montserrat"/>
                <a:cs typeface="Montserrat"/>
                <a:sym typeface="Montserrat"/>
              </a:defRPr>
            </a:lvl5pPr>
            <a:lvl6pPr lvl="5">
              <a:buNone/>
              <a:defRPr sz="1300">
                <a:solidFill>
                  <a:schemeClr val="dk1"/>
                </a:solidFill>
                <a:latin typeface="Montserrat"/>
                <a:ea typeface="Montserrat"/>
                <a:cs typeface="Montserrat"/>
                <a:sym typeface="Montserrat"/>
              </a:defRPr>
            </a:lvl6pPr>
            <a:lvl7pPr lvl="6">
              <a:buNone/>
              <a:defRPr sz="1300">
                <a:solidFill>
                  <a:schemeClr val="dk1"/>
                </a:solidFill>
                <a:latin typeface="Montserrat"/>
                <a:ea typeface="Montserrat"/>
                <a:cs typeface="Montserrat"/>
                <a:sym typeface="Montserrat"/>
              </a:defRPr>
            </a:lvl7pPr>
            <a:lvl8pPr lvl="7">
              <a:buNone/>
              <a:defRPr sz="1300">
                <a:solidFill>
                  <a:schemeClr val="dk1"/>
                </a:solidFill>
                <a:latin typeface="Montserrat"/>
                <a:ea typeface="Montserrat"/>
                <a:cs typeface="Montserrat"/>
                <a:sym typeface="Montserrat"/>
              </a:defRPr>
            </a:lvl8pPr>
            <a:lvl9pPr lvl="8">
              <a:buNone/>
              <a:defRPr sz="1300">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1079" name="Shape 1079"/>
        <p:cNvGrpSpPr/>
        <p:nvPr/>
      </p:nvGrpSpPr>
      <p:grpSpPr>
        <a:xfrm>
          <a:off x="0" y="0"/>
          <a:ext cx="0" cy="0"/>
          <a:chOff x="0" y="0"/>
          <a:chExt cx="0" cy="0"/>
        </a:xfrm>
      </p:grpSpPr>
      <p:sp>
        <p:nvSpPr>
          <p:cNvPr id="1080" name="Google Shape;1080;p153"/>
          <p:cNvSpPr/>
          <p:nvPr/>
        </p:nvSpPr>
        <p:spPr>
          <a:xfrm>
            <a:off x="-50" y="1371600"/>
            <a:ext cx="9144000" cy="25716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53"/>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082" name="Google Shape;1082;p153"/>
          <p:cNvSpPr txBox="1"/>
          <p:nvPr>
            <p:ph idx="1" type="body"/>
          </p:nvPr>
        </p:nvSpPr>
        <p:spPr>
          <a:xfrm>
            <a:off x="723900" y="2445400"/>
            <a:ext cx="2284500" cy="15525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1083" name="Google Shape;1083;p153"/>
          <p:cNvSpPr txBox="1"/>
          <p:nvPr>
            <p:ph idx="2" type="body"/>
          </p:nvPr>
        </p:nvSpPr>
        <p:spPr>
          <a:xfrm>
            <a:off x="3429746" y="2445400"/>
            <a:ext cx="2284500" cy="15525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1084" name="Google Shape;1084;p1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85" name="Google Shape;1085;p153"/>
          <p:cNvSpPr txBox="1"/>
          <p:nvPr>
            <p:ph idx="3" type="title"/>
          </p:nvPr>
        </p:nvSpPr>
        <p:spPr>
          <a:xfrm>
            <a:off x="1003407" y="1921425"/>
            <a:ext cx="1725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600"/>
              <a:buNone/>
              <a:defRPr sz="21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1086" name="Google Shape;1086;p153"/>
          <p:cNvSpPr txBox="1"/>
          <p:nvPr>
            <p:ph idx="4" type="title"/>
          </p:nvPr>
        </p:nvSpPr>
        <p:spPr>
          <a:xfrm>
            <a:off x="3709240" y="1921425"/>
            <a:ext cx="1725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600"/>
              <a:buNone/>
              <a:defRPr sz="21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1087" name="Google Shape;1087;p153"/>
          <p:cNvSpPr txBox="1"/>
          <p:nvPr>
            <p:ph idx="5" type="body"/>
          </p:nvPr>
        </p:nvSpPr>
        <p:spPr>
          <a:xfrm>
            <a:off x="6135608" y="2445400"/>
            <a:ext cx="2284500" cy="15525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1088" name="Google Shape;1088;p153"/>
          <p:cNvSpPr txBox="1"/>
          <p:nvPr>
            <p:ph idx="6" type="title"/>
          </p:nvPr>
        </p:nvSpPr>
        <p:spPr>
          <a:xfrm>
            <a:off x="6415102" y="1921425"/>
            <a:ext cx="1725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600"/>
              <a:buNone/>
              <a:defRPr sz="21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1089" name="Google Shape;1089;p153"/>
          <p:cNvSpPr/>
          <p:nvPr/>
        </p:nvSpPr>
        <p:spPr>
          <a:xfrm rot="10800000">
            <a:off x="-13400" y="3592700"/>
            <a:ext cx="20553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53"/>
          <p:cNvSpPr/>
          <p:nvPr/>
        </p:nvSpPr>
        <p:spPr>
          <a:xfrm rot="5400000">
            <a:off x="8459538" y="875550"/>
            <a:ext cx="10170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7">
    <p:spTree>
      <p:nvGrpSpPr>
        <p:cNvPr id="1091" name="Shape 1091"/>
        <p:cNvGrpSpPr/>
        <p:nvPr/>
      </p:nvGrpSpPr>
      <p:grpSpPr>
        <a:xfrm>
          <a:off x="0" y="0"/>
          <a:ext cx="0" cy="0"/>
          <a:chOff x="0" y="0"/>
          <a:chExt cx="0" cy="0"/>
        </a:xfrm>
      </p:grpSpPr>
      <p:sp>
        <p:nvSpPr>
          <p:cNvPr id="1092" name="Google Shape;1092;p154"/>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093" name="Google Shape;1093;p154"/>
          <p:cNvSpPr txBox="1"/>
          <p:nvPr>
            <p:ph idx="2" type="title"/>
          </p:nvPr>
        </p:nvSpPr>
        <p:spPr>
          <a:xfrm>
            <a:off x="2013761" y="1268013"/>
            <a:ext cx="2423100" cy="4023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094" name="Google Shape;1094;p154"/>
          <p:cNvSpPr txBox="1"/>
          <p:nvPr>
            <p:ph idx="3" type="title"/>
          </p:nvPr>
        </p:nvSpPr>
        <p:spPr>
          <a:xfrm>
            <a:off x="723750" y="1652975"/>
            <a:ext cx="3713100" cy="585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095" name="Google Shape;1095;p154"/>
          <p:cNvSpPr txBox="1"/>
          <p:nvPr>
            <p:ph idx="4" type="title"/>
          </p:nvPr>
        </p:nvSpPr>
        <p:spPr>
          <a:xfrm>
            <a:off x="2013761" y="3637950"/>
            <a:ext cx="2423100" cy="4023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096" name="Google Shape;1096;p154"/>
          <p:cNvSpPr txBox="1"/>
          <p:nvPr>
            <p:ph idx="5" type="title"/>
          </p:nvPr>
        </p:nvSpPr>
        <p:spPr>
          <a:xfrm>
            <a:off x="723750" y="4022900"/>
            <a:ext cx="3713100" cy="585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097" name="Google Shape;1097;p154"/>
          <p:cNvSpPr txBox="1"/>
          <p:nvPr>
            <p:ph idx="6" type="title"/>
          </p:nvPr>
        </p:nvSpPr>
        <p:spPr>
          <a:xfrm>
            <a:off x="4707147" y="2452975"/>
            <a:ext cx="2423100" cy="40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098" name="Google Shape;1098;p154"/>
          <p:cNvSpPr txBox="1"/>
          <p:nvPr>
            <p:ph idx="7" type="title"/>
          </p:nvPr>
        </p:nvSpPr>
        <p:spPr>
          <a:xfrm>
            <a:off x="4707150" y="2837925"/>
            <a:ext cx="3713100" cy="585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099" name="Google Shape;1099;p154"/>
          <p:cNvSpPr/>
          <p:nvPr/>
        </p:nvSpPr>
        <p:spPr>
          <a:xfrm rot="10800000">
            <a:off x="7092600" y="0"/>
            <a:ext cx="20514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8">
    <p:spTree>
      <p:nvGrpSpPr>
        <p:cNvPr id="1100" name="Shape 1100"/>
        <p:cNvGrpSpPr/>
        <p:nvPr/>
      </p:nvGrpSpPr>
      <p:grpSpPr>
        <a:xfrm>
          <a:off x="0" y="0"/>
          <a:ext cx="0" cy="0"/>
          <a:chOff x="0" y="0"/>
          <a:chExt cx="0" cy="0"/>
        </a:xfrm>
      </p:grpSpPr>
      <p:sp>
        <p:nvSpPr>
          <p:cNvPr id="1101" name="Google Shape;1101;p155"/>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102" name="Google Shape;1102;p155"/>
          <p:cNvSpPr txBox="1"/>
          <p:nvPr>
            <p:ph idx="2" type="title"/>
          </p:nvPr>
        </p:nvSpPr>
        <p:spPr>
          <a:xfrm>
            <a:off x="800175" y="3341850"/>
            <a:ext cx="2423100" cy="4023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103" name="Google Shape;1103;p155"/>
          <p:cNvSpPr txBox="1"/>
          <p:nvPr>
            <p:ph idx="3" type="title"/>
          </p:nvPr>
        </p:nvSpPr>
        <p:spPr>
          <a:xfrm>
            <a:off x="800175" y="3726800"/>
            <a:ext cx="2423100" cy="49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104" name="Google Shape;1104;p155"/>
          <p:cNvSpPr txBox="1"/>
          <p:nvPr>
            <p:ph idx="4" type="title"/>
          </p:nvPr>
        </p:nvSpPr>
        <p:spPr>
          <a:xfrm>
            <a:off x="3369973" y="2315675"/>
            <a:ext cx="2423100" cy="4023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105" name="Google Shape;1105;p155"/>
          <p:cNvSpPr txBox="1"/>
          <p:nvPr>
            <p:ph idx="5" type="title"/>
          </p:nvPr>
        </p:nvSpPr>
        <p:spPr>
          <a:xfrm>
            <a:off x="3369973" y="2700625"/>
            <a:ext cx="2423100" cy="49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106" name="Google Shape;1106;p155"/>
          <p:cNvSpPr txBox="1"/>
          <p:nvPr>
            <p:ph idx="6" type="title"/>
          </p:nvPr>
        </p:nvSpPr>
        <p:spPr>
          <a:xfrm>
            <a:off x="5939772" y="3341850"/>
            <a:ext cx="2423100" cy="4023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107" name="Google Shape;1107;p155"/>
          <p:cNvSpPr txBox="1"/>
          <p:nvPr>
            <p:ph idx="7" type="title"/>
          </p:nvPr>
        </p:nvSpPr>
        <p:spPr>
          <a:xfrm>
            <a:off x="5939772" y="3726800"/>
            <a:ext cx="2423100" cy="49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108" name="Google Shape;1108;p155"/>
          <p:cNvSpPr/>
          <p:nvPr/>
        </p:nvSpPr>
        <p:spPr>
          <a:xfrm rot="10800000">
            <a:off x="6510000" y="0"/>
            <a:ext cx="2634000" cy="5343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55"/>
          <p:cNvSpPr/>
          <p:nvPr/>
        </p:nvSpPr>
        <p:spPr>
          <a:xfrm rot="10800000">
            <a:off x="0" y="4609200"/>
            <a:ext cx="2634000" cy="53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4">
    <p:spTree>
      <p:nvGrpSpPr>
        <p:cNvPr id="1110" name="Shape 1110"/>
        <p:cNvGrpSpPr/>
        <p:nvPr/>
      </p:nvGrpSpPr>
      <p:grpSpPr>
        <a:xfrm>
          <a:off x="0" y="0"/>
          <a:ext cx="0" cy="0"/>
          <a:chOff x="0" y="0"/>
          <a:chExt cx="0" cy="0"/>
        </a:xfrm>
      </p:grpSpPr>
      <p:sp>
        <p:nvSpPr>
          <p:cNvPr id="1111" name="Google Shape;1111;p156"/>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112" name="Google Shape;1112;p156"/>
          <p:cNvSpPr txBox="1"/>
          <p:nvPr>
            <p:ph idx="1" type="body"/>
          </p:nvPr>
        </p:nvSpPr>
        <p:spPr>
          <a:xfrm>
            <a:off x="723975" y="2912813"/>
            <a:ext cx="1708200" cy="1173900"/>
          </a:xfrm>
          <a:prstGeom prst="rect">
            <a:avLst/>
          </a:prstGeom>
        </p:spPr>
        <p:txBody>
          <a:bodyPr anchorCtr="0" anchor="t" bIns="91425" lIns="91425" spcFirstLastPara="1" rIns="91425" wrap="square" tIns="91425">
            <a:noAutofit/>
          </a:bodyPr>
          <a:lstStyle>
            <a:lvl1pPr indent="-317500" lvl="0" marL="457200" rtl="0" algn="r">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13" name="Google Shape;1113;p156"/>
          <p:cNvSpPr txBox="1"/>
          <p:nvPr>
            <p:ph idx="2" type="title"/>
          </p:nvPr>
        </p:nvSpPr>
        <p:spPr>
          <a:xfrm>
            <a:off x="706265" y="2388838"/>
            <a:ext cx="17259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accent3"/>
              </a:buClr>
              <a:buSzPts val="1600"/>
              <a:buNone/>
              <a:defRPr sz="2100">
                <a:solidFill>
                  <a:schemeClr val="accent5"/>
                </a:solidFill>
              </a:defRPr>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p:txBody>
      </p:sp>
      <p:sp>
        <p:nvSpPr>
          <p:cNvPr id="1114" name="Google Shape;1114;p156"/>
          <p:cNvSpPr txBox="1"/>
          <p:nvPr>
            <p:ph idx="3" type="body"/>
          </p:nvPr>
        </p:nvSpPr>
        <p:spPr>
          <a:xfrm>
            <a:off x="6694200" y="2912813"/>
            <a:ext cx="1708200" cy="1173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15" name="Google Shape;1115;p156"/>
          <p:cNvSpPr txBox="1"/>
          <p:nvPr>
            <p:ph idx="4" type="title"/>
          </p:nvPr>
        </p:nvSpPr>
        <p:spPr>
          <a:xfrm>
            <a:off x="6694190" y="2388838"/>
            <a:ext cx="17259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1600"/>
              <a:buNone/>
              <a:defRPr sz="2100">
                <a:solidFill>
                  <a:schemeClr val="accent5"/>
                </a:solidFill>
              </a:defRPr>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4">
    <p:spTree>
      <p:nvGrpSpPr>
        <p:cNvPr id="1116" name="Shape 1116"/>
        <p:cNvGrpSpPr/>
        <p:nvPr/>
      </p:nvGrpSpPr>
      <p:grpSpPr>
        <a:xfrm>
          <a:off x="0" y="0"/>
          <a:ext cx="0" cy="0"/>
          <a:chOff x="0" y="0"/>
          <a:chExt cx="0" cy="0"/>
        </a:xfrm>
      </p:grpSpPr>
      <p:sp>
        <p:nvSpPr>
          <p:cNvPr id="1117" name="Google Shape;1117;p157"/>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118" name="Google Shape;1118;p157"/>
          <p:cNvSpPr txBox="1"/>
          <p:nvPr>
            <p:ph idx="2" type="title"/>
          </p:nvPr>
        </p:nvSpPr>
        <p:spPr>
          <a:xfrm>
            <a:off x="2944250" y="1374713"/>
            <a:ext cx="2423100" cy="40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119" name="Google Shape;1119;p157"/>
          <p:cNvSpPr txBox="1"/>
          <p:nvPr>
            <p:ph idx="3" type="title"/>
          </p:nvPr>
        </p:nvSpPr>
        <p:spPr>
          <a:xfrm>
            <a:off x="2944250" y="1759663"/>
            <a:ext cx="2423100" cy="768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120" name="Google Shape;1120;p157"/>
          <p:cNvSpPr txBox="1"/>
          <p:nvPr>
            <p:ph idx="4" type="title"/>
          </p:nvPr>
        </p:nvSpPr>
        <p:spPr>
          <a:xfrm>
            <a:off x="3776686" y="2615838"/>
            <a:ext cx="2423100" cy="4023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121" name="Google Shape;1121;p157"/>
          <p:cNvSpPr txBox="1"/>
          <p:nvPr>
            <p:ph idx="5" type="title"/>
          </p:nvPr>
        </p:nvSpPr>
        <p:spPr>
          <a:xfrm>
            <a:off x="3776686" y="3000788"/>
            <a:ext cx="2423100" cy="76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31">
    <p:spTree>
      <p:nvGrpSpPr>
        <p:cNvPr id="1122" name="Shape 1122"/>
        <p:cNvGrpSpPr/>
        <p:nvPr/>
      </p:nvGrpSpPr>
      <p:grpSpPr>
        <a:xfrm>
          <a:off x="0" y="0"/>
          <a:ext cx="0" cy="0"/>
          <a:chOff x="0" y="0"/>
          <a:chExt cx="0" cy="0"/>
        </a:xfrm>
      </p:grpSpPr>
      <p:sp>
        <p:nvSpPr>
          <p:cNvPr id="1123" name="Google Shape;1123;p158"/>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124" name="Google Shape;1124;p158"/>
          <p:cNvSpPr txBox="1"/>
          <p:nvPr>
            <p:ph idx="2" type="title"/>
          </p:nvPr>
        </p:nvSpPr>
        <p:spPr>
          <a:xfrm>
            <a:off x="5329763" y="1949100"/>
            <a:ext cx="2423100" cy="40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125" name="Google Shape;1125;p158"/>
          <p:cNvSpPr txBox="1"/>
          <p:nvPr>
            <p:ph idx="3" type="title"/>
          </p:nvPr>
        </p:nvSpPr>
        <p:spPr>
          <a:xfrm>
            <a:off x="5329775" y="2351400"/>
            <a:ext cx="2899800" cy="768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126" name="Google Shape;1126;p158"/>
          <p:cNvSpPr txBox="1"/>
          <p:nvPr>
            <p:ph idx="4" type="title"/>
          </p:nvPr>
        </p:nvSpPr>
        <p:spPr>
          <a:xfrm>
            <a:off x="5329763" y="3313300"/>
            <a:ext cx="2423100" cy="40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127" name="Google Shape;1127;p158"/>
          <p:cNvSpPr txBox="1"/>
          <p:nvPr>
            <p:ph idx="5" type="title"/>
          </p:nvPr>
        </p:nvSpPr>
        <p:spPr>
          <a:xfrm>
            <a:off x="5329775" y="3715600"/>
            <a:ext cx="2899800" cy="768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38">
    <p:spTree>
      <p:nvGrpSpPr>
        <p:cNvPr id="1128" name="Shape 1128"/>
        <p:cNvGrpSpPr/>
        <p:nvPr/>
      </p:nvGrpSpPr>
      <p:grpSpPr>
        <a:xfrm>
          <a:off x="0" y="0"/>
          <a:ext cx="0" cy="0"/>
          <a:chOff x="0" y="0"/>
          <a:chExt cx="0" cy="0"/>
        </a:xfrm>
      </p:grpSpPr>
      <p:sp>
        <p:nvSpPr>
          <p:cNvPr id="1129" name="Google Shape;1129;p159"/>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130" name="Google Shape;1130;p159"/>
          <p:cNvSpPr txBox="1"/>
          <p:nvPr>
            <p:ph idx="2" type="title"/>
          </p:nvPr>
        </p:nvSpPr>
        <p:spPr>
          <a:xfrm>
            <a:off x="4647507" y="1033275"/>
            <a:ext cx="3753000" cy="3535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Char char="●"/>
              <a:defRPr b="0" sz="1200">
                <a:latin typeface="Montserrat"/>
                <a:ea typeface="Montserrat"/>
                <a:cs typeface="Montserrat"/>
                <a:sym typeface="Montserrat"/>
              </a:defRPr>
            </a:lvl1pPr>
            <a:lvl2pPr lvl="1" rtl="0">
              <a:spcBef>
                <a:spcPts val="0"/>
              </a:spcBef>
              <a:spcAft>
                <a:spcPts val="0"/>
              </a:spcAft>
              <a:buSzPts val="1400"/>
              <a:buFont typeface="Montserrat"/>
              <a:buChar char="○"/>
              <a:defRPr sz="1400">
                <a:latin typeface="Montserrat"/>
                <a:ea typeface="Montserrat"/>
                <a:cs typeface="Montserrat"/>
                <a:sym typeface="Montserrat"/>
              </a:defRPr>
            </a:lvl2pPr>
            <a:lvl3pPr lvl="2" rtl="0">
              <a:spcBef>
                <a:spcPts val="0"/>
              </a:spcBef>
              <a:spcAft>
                <a:spcPts val="0"/>
              </a:spcAft>
              <a:buSzPts val="1400"/>
              <a:buFont typeface="Montserrat"/>
              <a:buChar char="■"/>
              <a:defRPr sz="1400">
                <a:latin typeface="Montserrat"/>
                <a:ea typeface="Montserrat"/>
                <a:cs typeface="Montserrat"/>
                <a:sym typeface="Montserrat"/>
              </a:defRPr>
            </a:lvl3pPr>
            <a:lvl4pPr lvl="3" rtl="0">
              <a:spcBef>
                <a:spcPts val="0"/>
              </a:spcBef>
              <a:spcAft>
                <a:spcPts val="0"/>
              </a:spcAft>
              <a:buSzPts val="1400"/>
              <a:buFont typeface="Montserrat"/>
              <a:buChar char="●"/>
              <a:defRPr sz="1400">
                <a:latin typeface="Montserrat"/>
                <a:ea typeface="Montserrat"/>
                <a:cs typeface="Montserrat"/>
                <a:sym typeface="Montserrat"/>
              </a:defRPr>
            </a:lvl4pPr>
            <a:lvl5pPr lvl="4" rtl="0">
              <a:spcBef>
                <a:spcPts val="0"/>
              </a:spcBef>
              <a:spcAft>
                <a:spcPts val="0"/>
              </a:spcAft>
              <a:buSzPts val="1400"/>
              <a:buFont typeface="Montserrat"/>
              <a:buChar char="○"/>
              <a:defRPr sz="1400">
                <a:latin typeface="Montserrat"/>
                <a:ea typeface="Montserrat"/>
                <a:cs typeface="Montserrat"/>
                <a:sym typeface="Montserrat"/>
              </a:defRPr>
            </a:lvl5pPr>
            <a:lvl6pPr lvl="5" rtl="0">
              <a:spcBef>
                <a:spcPts val="0"/>
              </a:spcBef>
              <a:spcAft>
                <a:spcPts val="0"/>
              </a:spcAft>
              <a:buSzPts val="1400"/>
              <a:buFont typeface="Montserrat"/>
              <a:buChar char="■"/>
              <a:defRPr sz="1400">
                <a:latin typeface="Montserrat"/>
                <a:ea typeface="Montserrat"/>
                <a:cs typeface="Montserrat"/>
                <a:sym typeface="Montserrat"/>
              </a:defRPr>
            </a:lvl6pPr>
            <a:lvl7pPr lvl="6" rtl="0">
              <a:spcBef>
                <a:spcPts val="0"/>
              </a:spcBef>
              <a:spcAft>
                <a:spcPts val="0"/>
              </a:spcAft>
              <a:buSzPts val="1400"/>
              <a:buFont typeface="Montserrat"/>
              <a:buChar char="●"/>
              <a:defRPr sz="1400">
                <a:latin typeface="Montserrat"/>
                <a:ea typeface="Montserrat"/>
                <a:cs typeface="Montserrat"/>
                <a:sym typeface="Montserrat"/>
              </a:defRPr>
            </a:lvl7pPr>
            <a:lvl8pPr lvl="7" rtl="0">
              <a:spcBef>
                <a:spcPts val="0"/>
              </a:spcBef>
              <a:spcAft>
                <a:spcPts val="0"/>
              </a:spcAft>
              <a:buSzPts val="1400"/>
              <a:buFont typeface="Montserrat"/>
              <a:buChar char="○"/>
              <a:defRPr sz="1400">
                <a:latin typeface="Montserrat"/>
                <a:ea typeface="Montserrat"/>
                <a:cs typeface="Montserrat"/>
                <a:sym typeface="Montserrat"/>
              </a:defRPr>
            </a:lvl8pPr>
            <a:lvl9pPr lvl="8" rtl="0">
              <a:spcBef>
                <a:spcPts val="0"/>
              </a:spcBef>
              <a:spcAft>
                <a:spcPts val="0"/>
              </a:spcAft>
              <a:buSzPts val="1400"/>
              <a:buFont typeface="Montserrat"/>
              <a:buChar char="■"/>
              <a:defRPr sz="1400">
                <a:latin typeface="Montserrat"/>
                <a:ea typeface="Montserrat"/>
                <a:cs typeface="Montserrat"/>
                <a:sym typeface="Montserrat"/>
              </a:defRPr>
            </a:lvl9pPr>
          </a:lstStyle>
          <a:p/>
        </p:txBody>
      </p:sp>
      <p:sp>
        <p:nvSpPr>
          <p:cNvPr id="1131" name="Google Shape;1131;p159"/>
          <p:cNvSpPr txBox="1"/>
          <p:nvPr>
            <p:ph idx="3" type="title"/>
          </p:nvPr>
        </p:nvSpPr>
        <p:spPr>
          <a:xfrm>
            <a:off x="731197" y="1033275"/>
            <a:ext cx="3752100" cy="3535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Char char="●"/>
              <a:defRPr b="0" sz="1400">
                <a:latin typeface="Montserrat"/>
                <a:ea typeface="Montserrat"/>
                <a:cs typeface="Montserrat"/>
                <a:sym typeface="Montserrat"/>
              </a:defRPr>
            </a:lvl1pPr>
            <a:lvl2pPr lvl="1" rtl="0">
              <a:spcBef>
                <a:spcPts val="0"/>
              </a:spcBef>
              <a:spcAft>
                <a:spcPts val="0"/>
              </a:spcAft>
              <a:buSzPts val="1400"/>
              <a:buFont typeface="Montserrat"/>
              <a:buChar char="○"/>
              <a:defRPr sz="1400">
                <a:latin typeface="Montserrat"/>
                <a:ea typeface="Montserrat"/>
                <a:cs typeface="Montserrat"/>
                <a:sym typeface="Montserrat"/>
              </a:defRPr>
            </a:lvl2pPr>
            <a:lvl3pPr lvl="2" rtl="0">
              <a:spcBef>
                <a:spcPts val="0"/>
              </a:spcBef>
              <a:spcAft>
                <a:spcPts val="0"/>
              </a:spcAft>
              <a:buSzPts val="1400"/>
              <a:buFont typeface="Montserrat"/>
              <a:buChar char="■"/>
              <a:defRPr sz="1400">
                <a:latin typeface="Montserrat"/>
                <a:ea typeface="Montserrat"/>
                <a:cs typeface="Montserrat"/>
                <a:sym typeface="Montserrat"/>
              </a:defRPr>
            </a:lvl3pPr>
            <a:lvl4pPr lvl="3" rtl="0">
              <a:spcBef>
                <a:spcPts val="0"/>
              </a:spcBef>
              <a:spcAft>
                <a:spcPts val="0"/>
              </a:spcAft>
              <a:buSzPts val="1400"/>
              <a:buFont typeface="Montserrat"/>
              <a:buChar char="●"/>
              <a:defRPr sz="1400">
                <a:latin typeface="Montserrat"/>
                <a:ea typeface="Montserrat"/>
                <a:cs typeface="Montserrat"/>
                <a:sym typeface="Montserrat"/>
              </a:defRPr>
            </a:lvl4pPr>
            <a:lvl5pPr lvl="4" rtl="0">
              <a:spcBef>
                <a:spcPts val="0"/>
              </a:spcBef>
              <a:spcAft>
                <a:spcPts val="0"/>
              </a:spcAft>
              <a:buSzPts val="1400"/>
              <a:buFont typeface="Montserrat"/>
              <a:buChar char="○"/>
              <a:defRPr sz="1400">
                <a:latin typeface="Montserrat"/>
                <a:ea typeface="Montserrat"/>
                <a:cs typeface="Montserrat"/>
                <a:sym typeface="Montserrat"/>
              </a:defRPr>
            </a:lvl5pPr>
            <a:lvl6pPr lvl="5" rtl="0">
              <a:spcBef>
                <a:spcPts val="0"/>
              </a:spcBef>
              <a:spcAft>
                <a:spcPts val="0"/>
              </a:spcAft>
              <a:buSzPts val="1400"/>
              <a:buFont typeface="Montserrat"/>
              <a:buChar char="■"/>
              <a:defRPr sz="1400">
                <a:latin typeface="Montserrat"/>
                <a:ea typeface="Montserrat"/>
                <a:cs typeface="Montserrat"/>
                <a:sym typeface="Montserrat"/>
              </a:defRPr>
            </a:lvl6pPr>
            <a:lvl7pPr lvl="6" rtl="0">
              <a:spcBef>
                <a:spcPts val="0"/>
              </a:spcBef>
              <a:spcAft>
                <a:spcPts val="0"/>
              </a:spcAft>
              <a:buSzPts val="1400"/>
              <a:buFont typeface="Montserrat"/>
              <a:buChar char="●"/>
              <a:defRPr sz="1400">
                <a:latin typeface="Montserrat"/>
                <a:ea typeface="Montserrat"/>
                <a:cs typeface="Montserrat"/>
                <a:sym typeface="Montserrat"/>
              </a:defRPr>
            </a:lvl7pPr>
            <a:lvl8pPr lvl="7" rtl="0">
              <a:spcBef>
                <a:spcPts val="0"/>
              </a:spcBef>
              <a:spcAft>
                <a:spcPts val="0"/>
              </a:spcAft>
              <a:buSzPts val="1400"/>
              <a:buFont typeface="Montserrat"/>
              <a:buChar char="○"/>
              <a:defRPr sz="1400">
                <a:latin typeface="Montserrat"/>
                <a:ea typeface="Montserrat"/>
                <a:cs typeface="Montserrat"/>
                <a:sym typeface="Montserrat"/>
              </a:defRPr>
            </a:lvl8pPr>
            <a:lvl9pPr lvl="8" rtl="0">
              <a:spcBef>
                <a:spcPts val="0"/>
              </a:spcBef>
              <a:spcAft>
                <a:spcPts val="0"/>
              </a:spcAft>
              <a:buSzPts val="1400"/>
              <a:buFont typeface="Montserrat"/>
              <a:buChar char="■"/>
              <a:defRPr sz="1400">
                <a:latin typeface="Montserrat"/>
                <a:ea typeface="Montserrat"/>
                <a:cs typeface="Montserrat"/>
                <a:sym typeface="Montserrat"/>
              </a:defRPr>
            </a:lvl9pPr>
          </a:lstStyle>
          <a:p/>
        </p:txBody>
      </p:sp>
      <p:sp>
        <p:nvSpPr>
          <p:cNvPr id="1132" name="Google Shape;1132;p159"/>
          <p:cNvSpPr/>
          <p:nvPr/>
        </p:nvSpPr>
        <p:spPr>
          <a:xfrm rot="10800000">
            <a:off x="6510000" y="-7500"/>
            <a:ext cx="2634000" cy="5418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59"/>
          <p:cNvSpPr/>
          <p:nvPr/>
        </p:nvSpPr>
        <p:spPr>
          <a:xfrm rot="10800000">
            <a:off x="0" y="4609200"/>
            <a:ext cx="2634000" cy="53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1134" name="Shape 1134"/>
        <p:cNvGrpSpPr/>
        <p:nvPr/>
      </p:nvGrpSpPr>
      <p:grpSpPr>
        <a:xfrm>
          <a:off x="0" y="0"/>
          <a:ext cx="0" cy="0"/>
          <a:chOff x="0" y="0"/>
          <a:chExt cx="0" cy="0"/>
        </a:xfrm>
      </p:grpSpPr>
      <p:sp>
        <p:nvSpPr>
          <p:cNvPr id="1135" name="Google Shape;1135;p160"/>
          <p:cNvSpPr txBox="1"/>
          <p:nvPr>
            <p:ph idx="1" type="body"/>
          </p:nvPr>
        </p:nvSpPr>
        <p:spPr>
          <a:xfrm>
            <a:off x="746625" y="1918350"/>
            <a:ext cx="2184900" cy="1173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1136" name="Google Shape;1136;p160"/>
          <p:cNvSpPr txBox="1"/>
          <p:nvPr>
            <p:ph type="title"/>
          </p:nvPr>
        </p:nvSpPr>
        <p:spPr>
          <a:xfrm>
            <a:off x="723975" y="1394375"/>
            <a:ext cx="220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3"/>
              </a:buClr>
              <a:buSzPts val="1600"/>
              <a:buNone/>
              <a:defRPr sz="2100">
                <a:solidFill>
                  <a:schemeClr val="accent5"/>
                </a:solidFill>
              </a:defRPr>
            </a:lvl1pPr>
            <a:lvl2pPr lvl="1" rtl="0" algn="ctr">
              <a:spcBef>
                <a:spcPts val="0"/>
              </a:spcBef>
              <a:spcAft>
                <a:spcPts val="0"/>
              </a:spcAft>
              <a:buClr>
                <a:schemeClr val="accent3"/>
              </a:buClr>
              <a:buSzPts val="1600"/>
              <a:buNone/>
              <a:defRPr sz="1600">
                <a:solidFill>
                  <a:schemeClr val="accent3"/>
                </a:solidFill>
              </a:defRPr>
            </a:lvl2pPr>
            <a:lvl3pPr lvl="2" rtl="0" algn="ctr">
              <a:spcBef>
                <a:spcPts val="0"/>
              </a:spcBef>
              <a:spcAft>
                <a:spcPts val="0"/>
              </a:spcAft>
              <a:buClr>
                <a:schemeClr val="accent3"/>
              </a:buClr>
              <a:buSzPts val="1600"/>
              <a:buNone/>
              <a:defRPr sz="1600">
                <a:solidFill>
                  <a:schemeClr val="accent3"/>
                </a:solidFill>
              </a:defRPr>
            </a:lvl3pPr>
            <a:lvl4pPr lvl="3" rtl="0" algn="ctr">
              <a:spcBef>
                <a:spcPts val="0"/>
              </a:spcBef>
              <a:spcAft>
                <a:spcPts val="0"/>
              </a:spcAft>
              <a:buClr>
                <a:schemeClr val="accent3"/>
              </a:buClr>
              <a:buSzPts val="1600"/>
              <a:buNone/>
              <a:defRPr sz="1600">
                <a:solidFill>
                  <a:schemeClr val="accent3"/>
                </a:solidFill>
              </a:defRPr>
            </a:lvl4pPr>
            <a:lvl5pPr lvl="4" rtl="0" algn="ctr">
              <a:spcBef>
                <a:spcPts val="0"/>
              </a:spcBef>
              <a:spcAft>
                <a:spcPts val="0"/>
              </a:spcAft>
              <a:buClr>
                <a:schemeClr val="accent3"/>
              </a:buClr>
              <a:buSzPts val="1600"/>
              <a:buNone/>
              <a:defRPr sz="1600">
                <a:solidFill>
                  <a:schemeClr val="accent3"/>
                </a:solidFill>
              </a:defRPr>
            </a:lvl5pPr>
            <a:lvl6pPr lvl="5" rtl="0" algn="ctr">
              <a:spcBef>
                <a:spcPts val="0"/>
              </a:spcBef>
              <a:spcAft>
                <a:spcPts val="0"/>
              </a:spcAft>
              <a:buClr>
                <a:schemeClr val="accent3"/>
              </a:buClr>
              <a:buSzPts val="1600"/>
              <a:buNone/>
              <a:defRPr sz="1600">
                <a:solidFill>
                  <a:schemeClr val="accent3"/>
                </a:solidFill>
              </a:defRPr>
            </a:lvl6pPr>
            <a:lvl7pPr lvl="6" rtl="0" algn="ctr">
              <a:spcBef>
                <a:spcPts val="0"/>
              </a:spcBef>
              <a:spcAft>
                <a:spcPts val="0"/>
              </a:spcAft>
              <a:buClr>
                <a:schemeClr val="accent3"/>
              </a:buClr>
              <a:buSzPts val="1600"/>
              <a:buNone/>
              <a:defRPr sz="1600">
                <a:solidFill>
                  <a:schemeClr val="accent3"/>
                </a:solidFill>
              </a:defRPr>
            </a:lvl7pPr>
            <a:lvl8pPr lvl="7" rtl="0" algn="ctr">
              <a:spcBef>
                <a:spcPts val="0"/>
              </a:spcBef>
              <a:spcAft>
                <a:spcPts val="0"/>
              </a:spcAft>
              <a:buClr>
                <a:schemeClr val="accent3"/>
              </a:buClr>
              <a:buSzPts val="1600"/>
              <a:buNone/>
              <a:defRPr sz="1600">
                <a:solidFill>
                  <a:schemeClr val="accent3"/>
                </a:solidFill>
              </a:defRPr>
            </a:lvl8pPr>
            <a:lvl9pPr lvl="8" rtl="0" algn="ctr">
              <a:spcBef>
                <a:spcPts val="0"/>
              </a:spcBef>
              <a:spcAft>
                <a:spcPts val="0"/>
              </a:spcAft>
              <a:buClr>
                <a:schemeClr val="accent3"/>
              </a:buClr>
              <a:buSzPts val="1600"/>
              <a:buNone/>
              <a:defRPr sz="1600">
                <a:solidFill>
                  <a:schemeClr val="accent3"/>
                </a:solidFill>
              </a:defRPr>
            </a:lvl9pPr>
          </a:lstStyle>
          <a:p/>
        </p:txBody>
      </p:sp>
      <p:sp>
        <p:nvSpPr>
          <p:cNvPr id="1137" name="Google Shape;1137;p160"/>
          <p:cNvSpPr txBox="1"/>
          <p:nvPr>
            <p:ph idx="2"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138" name="Google Shape;1138;p160"/>
          <p:cNvSpPr txBox="1"/>
          <p:nvPr>
            <p:ph idx="3" type="body"/>
          </p:nvPr>
        </p:nvSpPr>
        <p:spPr>
          <a:xfrm>
            <a:off x="3519468" y="1918350"/>
            <a:ext cx="2184900" cy="1173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1139" name="Google Shape;1139;p160"/>
          <p:cNvSpPr txBox="1"/>
          <p:nvPr>
            <p:ph idx="4" type="title"/>
          </p:nvPr>
        </p:nvSpPr>
        <p:spPr>
          <a:xfrm>
            <a:off x="3496818" y="1394375"/>
            <a:ext cx="220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3"/>
              </a:buClr>
              <a:buSzPts val="1600"/>
              <a:buNone/>
              <a:defRPr sz="2100">
                <a:solidFill>
                  <a:schemeClr val="accent5"/>
                </a:solidFill>
              </a:defRPr>
            </a:lvl1pPr>
            <a:lvl2pPr lvl="1" rtl="0" algn="ctr">
              <a:spcBef>
                <a:spcPts val="0"/>
              </a:spcBef>
              <a:spcAft>
                <a:spcPts val="0"/>
              </a:spcAft>
              <a:buClr>
                <a:schemeClr val="accent3"/>
              </a:buClr>
              <a:buSzPts val="1600"/>
              <a:buNone/>
              <a:defRPr sz="1600">
                <a:solidFill>
                  <a:schemeClr val="accent3"/>
                </a:solidFill>
              </a:defRPr>
            </a:lvl2pPr>
            <a:lvl3pPr lvl="2" rtl="0" algn="ctr">
              <a:spcBef>
                <a:spcPts val="0"/>
              </a:spcBef>
              <a:spcAft>
                <a:spcPts val="0"/>
              </a:spcAft>
              <a:buClr>
                <a:schemeClr val="accent3"/>
              </a:buClr>
              <a:buSzPts val="1600"/>
              <a:buNone/>
              <a:defRPr sz="1600">
                <a:solidFill>
                  <a:schemeClr val="accent3"/>
                </a:solidFill>
              </a:defRPr>
            </a:lvl3pPr>
            <a:lvl4pPr lvl="3" rtl="0" algn="ctr">
              <a:spcBef>
                <a:spcPts val="0"/>
              </a:spcBef>
              <a:spcAft>
                <a:spcPts val="0"/>
              </a:spcAft>
              <a:buClr>
                <a:schemeClr val="accent3"/>
              </a:buClr>
              <a:buSzPts val="1600"/>
              <a:buNone/>
              <a:defRPr sz="1600">
                <a:solidFill>
                  <a:schemeClr val="accent3"/>
                </a:solidFill>
              </a:defRPr>
            </a:lvl4pPr>
            <a:lvl5pPr lvl="4" rtl="0" algn="ctr">
              <a:spcBef>
                <a:spcPts val="0"/>
              </a:spcBef>
              <a:spcAft>
                <a:spcPts val="0"/>
              </a:spcAft>
              <a:buClr>
                <a:schemeClr val="accent3"/>
              </a:buClr>
              <a:buSzPts val="1600"/>
              <a:buNone/>
              <a:defRPr sz="1600">
                <a:solidFill>
                  <a:schemeClr val="accent3"/>
                </a:solidFill>
              </a:defRPr>
            </a:lvl5pPr>
            <a:lvl6pPr lvl="5" rtl="0" algn="ctr">
              <a:spcBef>
                <a:spcPts val="0"/>
              </a:spcBef>
              <a:spcAft>
                <a:spcPts val="0"/>
              </a:spcAft>
              <a:buClr>
                <a:schemeClr val="accent3"/>
              </a:buClr>
              <a:buSzPts val="1600"/>
              <a:buNone/>
              <a:defRPr sz="1600">
                <a:solidFill>
                  <a:schemeClr val="accent3"/>
                </a:solidFill>
              </a:defRPr>
            </a:lvl6pPr>
            <a:lvl7pPr lvl="6" rtl="0" algn="ctr">
              <a:spcBef>
                <a:spcPts val="0"/>
              </a:spcBef>
              <a:spcAft>
                <a:spcPts val="0"/>
              </a:spcAft>
              <a:buClr>
                <a:schemeClr val="accent3"/>
              </a:buClr>
              <a:buSzPts val="1600"/>
              <a:buNone/>
              <a:defRPr sz="1600">
                <a:solidFill>
                  <a:schemeClr val="accent3"/>
                </a:solidFill>
              </a:defRPr>
            </a:lvl7pPr>
            <a:lvl8pPr lvl="7" rtl="0" algn="ctr">
              <a:spcBef>
                <a:spcPts val="0"/>
              </a:spcBef>
              <a:spcAft>
                <a:spcPts val="0"/>
              </a:spcAft>
              <a:buClr>
                <a:schemeClr val="accent3"/>
              </a:buClr>
              <a:buSzPts val="1600"/>
              <a:buNone/>
              <a:defRPr sz="1600">
                <a:solidFill>
                  <a:schemeClr val="accent3"/>
                </a:solidFill>
              </a:defRPr>
            </a:lvl8pPr>
            <a:lvl9pPr lvl="8" rtl="0" algn="ctr">
              <a:spcBef>
                <a:spcPts val="0"/>
              </a:spcBef>
              <a:spcAft>
                <a:spcPts val="0"/>
              </a:spcAft>
              <a:buClr>
                <a:schemeClr val="accent3"/>
              </a:buClr>
              <a:buSzPts val="1600"/>
              <a:buNone/>
              <a:defRPr sz="1600">
                <a:solidFill>
                  <a:schemeClr val="accent3"/>
                </a:solidFill>
              </a:defRPr>
            </a:lvl9pPr>
          </a:lstStyle>
          <a:p/>
        </p:txBody>
      </p:sp>
      <p:sp>
        <p:nvSpPr>
          <p:cNvPr id="1140" name="Google Shape;1140;p160"/>
          <p:cNvSpPr txBox="1"/>
          <p:nvPr>
            <p:ph idx="5" type="body"/>
          </p:nvPr>
        </p:nvSpPr>
        <p:spPr>
          <a:xfrm>
            <a:off x="6235208" y="1918350"/>
            <a:ext cx="2184900" cy="1173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1141" name="Google Shape;1141;p160"/>
          <p:cNvSpPr txBox="1"/>
          <p:nvPr>
            <p:ph idx="6" type="title"/>
          </p:nvPr>
        </p:nvSpPr>
        <p:spPr>
          <a:xfrm>
            <a:off x="6212558" y="1394375"/>
            <a:ext cx="220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3"/>
              </a:buClr>
              <a:buSzPts val="1600"/>
              <a:buNone/>
              <a:defRPr sz="2100">
                <a:solidFill>
                  <a:schemeClr val="accent5"/>
                </a:solidFill>
              </a:defRPr>
            </a:lvl1pPr>
            <a:lvl2pPr lvl="1" rtl="0" algn="ctr">
              <a:spcBef>
                <a:spcPts val="0"/>
              </a:spcBef>
              <a:spcAft>
                <a:spcPts val="0"/>
              </a:spcAft>
              <a:buClr>
                <a:schemeClr val="accent3"/>
              </a:buClr>
              <a:buSzPts val="1600"/>
              <a:buNone/>
              <a:defRPr sz="1600">
                <a:solidFill>
                  <a:schemeClr val="accent3"/>
                </a:solidFill>
              </a:defRPr>
            </a:lvl2pPr>
            <a:lvl3pPr lvl="2" rtl="0" algn="ctr">
              <a:spcBef>
                <a:spcPts val="0"/>
              </a:spcBef>
              <a:spcAft>
                <a:spcPts val="0"/>
              </a:spcAft>
              <a:buClr>
                <a:schemeClr val="accent3"/>
              </a:buClr>
              <a:buSzPts val="1600"/>
              <a:buNone/>
              <a:defRPr sz="1600">
                <a:solidFill>
                  <a:schemeClr val="accent3"/>
                </a:solidFill>
              </a:defRPr>
            </a:lvl3pPr>
            <a:lvl4pPr lvl="3" rtl="0" algn="ctr">
              <a:spcBef>
                <a:spcPts val="0"/>
              </a:spcBef>
              <a:spcAft>
                <a:spcPts val="0"/>
              </a:spcAft>
              <a:buClr>
                <a:schemeClr val="accent3"/>
              </a:buClr>
              <a:buSzPts val="1600"/>
              <a:buNone/>
              <a:defRPr sz="1600">
                <a:solidFill>
                  <a:schemeClr val="accent3"/>
                </a:solidFill>
              </a:defRPr>
            </a:lvl4pPr>
            <a:lvl5pPr lvl="4" rtl="0" algn="ctr">
              <a:spcBef>
                <a:spcPts val="0"/>
              </a:spcBef>
              <a:spcAft>
                <a:spcPts val="0"/>
              </a:spcAft>
              <a:buClr>
                <a:schemeClr val="accent3"/>
              </a:buClr>
              <a:buSzPts val="1600"/>
              <a:buNone/>
              <a:defRPr sz="1600">
                <a:solidFill>
                  <a:schemeClr val="accent3"/>
                </a:solidFill>
              </a:defRPr>
            </a:lvl5pPr>
            <a:lvl6pPr lvl="5" rtl="0" algn="ctr">
              <a:spcBef>
                <a:spcPts val="0"/>
              </a:spcBef>
              <a:spcAft>
                <a:spcPts val="0"/>
              </a:spcAft>
              <a:buClr>
                <a:schemeClr val="accent3"/>
              </a:buClr>
              <a:buSzPts val="1600"/>
              <a:buNone/>
              <a:defRPr sz="1600">
                <a:solidFill>
                  <a:schemeClr val="accent3"/>
                </a:solidFill>
              </a:defRPr>
            </a:lvl6pPr>
            <a:lvl7pPr lvl="6" rtl="0" algn="ctr">
              <a:spcBef>
                <a:spcPts val="0"/>
              </a:spcBef>
              <a:spcAft>
                <a:spcPts val="0"/>
              </a:spcAft>
              <a:buClr>
                <a:schemeClr val="accent3"/>
              </a:buClr>
              <a:buSzPts val="1600"/>
              <a:buNone/>
              <a:defRPr sz="1600">
                <a:solidFill>
                  <a:schemeClr val="accent3"/>
                </a:solidFill>
              </a:defRPr>
            </a:lvl7pPr>
            <a:lvl8pPr lvl="7" rtl="0" algn="ctr">
              <a:spcBef>
                <a:spcPts val="0"/>
              </a:spcBef>
              <a:spcAft>
                <a:spcPts val="0"/>
              </a:spcAft>
              <a:buClr>
                <a:schemeClr val="accent3"/>
              </a:buClr>
              <a:buSzPts val="1600"/>
              <a:buNone/>
              <a:defRPr sz="1600">
                <a:solidFill>
                  <a:schemeClr val="accent3"/>
                </a:solidFill>
              </a:defRPr>
            </a:lvl8pPr>
            <a:lvl9pPr lvl="8" rtl="0" algn="ctr">
              <a:spcBef>
                <a:spcPts val="0"/>
              </a:spcBef>
              <a:spcAft>
                <a:spcPts val="0"/>
              </a:spcAft>
              <a:buClr>
                <a:schemeClr val="accent3"/>
              </a:buClr>
              <a:buSzPts val="1600"/>
              <a:buNone/>
              <a:defRPr sz="1600">
                <a:solidFill>
                  <a:schemeClr val="accent3"/>
                </a:solidFill>
              </a:defRPr>
            </a:lvl9pPr>
          </a:lstStyle>
          <a:p/>
        </p:txBody>
      </p:sp>
      <p:sp>
        <p:nvSpPr>
          <p:cNvPr id="1142" name="Google Shape;1142;p160"/>
          <p:cNvSpPr txBox="1"/>
          <p:nvPr>
            <p:ph idx="7" type="body"/>
          </p:nvPr>
        </p:nvSpPr>
        <p:spPr>
          <a:xfrm>
            <a:off x="746625" y="3616225"/>
            <a:ext cx="2184900" cy="1173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1143" name="Google Shape;1143;p160"/>
          <p:cNvSpPr txBox="1"/>
          <p:nvPr>
            <p:ph idx="8" type="title"/>
          </p:nvPr>
        </p:nvSpPr>
        <p:spPr>
          <a:xfrm>
            <a:off x="723975" y="3092250"/>
            <a:ext cx="220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3"/>
              </a:buClr>
              <a:buSzPts val="1600"/>
              <a:buNone/>
              <a:defRPr sz="2100">
                <a:solidFill>
                  <a:schemeClr val="accent5"/>
                </a:solidFill>
              </a:defRPr>
            </a:lvl1pPr>
            <a:lvl2pPr lvl="1" rtl="0" algn="ctr">
              <a:spcBef>
                <a:spcPts val="0"/>
              </a:spcBef>
              <a:spcAft>
                <a:spcPts val="0"/>
              </a:spcAft>
              <a:buClr>
                <a:schemeClr val="accent3"/>
              </a:buClr>
              <a:buSzPts val="1600"/>
              <a:buNone/>
              <a:defRPr sz="1600">
                <a:solidFill>
                  <a:schemeClr val="accent3"/>
                </a:solidFill>
              </a:defRPr>
            </a:lvl2pPr>
            <a:lvl3pPr lvl="2" rtl="0" algn="ctr">
              <a:spcBef>
                <a:spcPts val="0"/>
              </a:spcBef>
              <a:spcAft>
                <a:spcPts val="0"/>
              </a:spcAft>
              <a:buClr>
                <a:schemeClr val="accent3"/>
              </a:buClr>
              <a:buSzPts val="1600"/>
              <a:buNone/>
              <a:defRPr sz="1600">
                <a:solidFill>
                  <a:schemeClr val="accent3"/>
                </a:solidFill>
              </a:defRPr>
            </a:lvl3pPr>
            <a:lvl4pPr lvl="3" rtl="0" algn="ctr">
              <a:spcBef>
                <a:spcPts val="0"/>
              </a:spcBef>
              <a:spcAft>
                <a:spcPts val="0"/>
              </a:spcAft>
              <a:buClr>
                <a:schemeClr val="accent3"/>
              </a:buClr>
              <a:buSzPts val="1600"/>
              <a:buNone/>
              <a:defRPr sz="1600">
                <a:solidFill>
                  <a:schemeClr val="accent3"/>
                </a:solidFill>
              </a:defRPr>
            </a:lvl4pPr>
            <a:lvl5pPr lvl="4" rtl="0" algn="ctr">
              <a:spcBef>
                <a:spcPts val="0"/>
              </a:spcBef>
              <a:spcAft>
                <a:spcPts val="0"/>
              </a:spcAft>
              <a:buClr>
                <a:schemeClr val="accent3"/>
              </a:buClr>
              <a:buSzPts val="1600"/>
              <a:buNone/>
              <a:defRPr sz="1600">
                <a:solidFill>
                  <a:schemeClr val="accent3"/>
                </a:solidFill>
              </a:defRPr>
            </a:lvl5pPr>
            <a:lvl6pPr lvl="5" rtl="0" algn="ctr">
              <a:spcBef>
                <a:spcPts val="0"/>
              </a:spcBef>
              <a:spcAft>
                <a:spcPts val="0"/>
              </a:spcAft>
              <a:buClr>
                <a:schemeClr val="accent3"/>
              </a:buClr>
              <a:buSzPts val="1600"/>
              <a:buNone/>
              <a:defRPr sz="1600">
                <a:solidFill>
                  <a:schemeClr val="accent3"/>
                </a:solidFill>
              </a:defRPr>
            </a:lvl6pPr>
            <a:lvl7pPr lvl="6" rtl="0" algn="ctr">
              <a:spcBef>
                <a:spcPts val="0"/>
              </a:spcBef>
              <a:spcAft>
                <a:spcPts val="0"/>
              </a:spcAft>
              <a:buClr>
                <a:schemeClr val="accent3"/>
              </a:buClr>
              <a:buSzPts val="1600"/>
              <a:buNone/>
              <a:defRPr sz="1600">
                <a:solidFill>
                  <a:schemeClr val="accent3"/>
                </a:solidFill>
              </a:defRPr>
            </a:lvl7pPr>
            <a:lvl8pPr lvl="7" rtl="0" algn="ctr">
              <a:spcBef>
                <a:spcPts val="0"/>
              </a:spcBef>
              <a:spcAft>
                <a:spcPts val="0"/>
              </a:spcAft>
              <a:buClr>
                <a:schemeClr val="accent3"/>
              </a:buClr>
              <a:buSzPts val="1600"/>
              <a:buNone/>
              <a:defRPr sz="1600">
                <a:solidFill>
                  <a:schemeClr val="accent3"/>
                </a:solidFill>
              </a:defRPr>
            </a:lvl8pPr>
            <a:lvl9pPr lvl="8" rtl="0" algn="ctr">
              <a:spcBef>
                <a:spcPts val="0"/>
              </a:spcBef>
              <a:spcAft>
                <a:spcPts val="0"/>
              </a:spcAft>
              <a:buClr>
                <a:schemeClr val="accent3"/>
              </a:buClr>
              <a:buSzPts val="1600"/>
              <a:buNone/>
              <a:defRPr sz="1600">
                <a:solidFill>
                  <a:schemeClr val="accent3"/>
                </a:solidFill>
              </a:defRPr>
            </a:lvl9pPr>
          </a:lstStyle>
          <a:p/>
        </p:txBody>
      </p:sp>
      <p:sp>
        <p:nvSpPr>
          <p:cNvPr id="1144" name="Google Shape;1144;p160"/>
          <p:cNvSpPr txBox="1"/>
          <p:nvPr>
            <p:ph idx="9" type="body"/>
          </p:nvPr>
        </p:nvSpPr>
        <p:spPr>
          <a:xfrm>
            <a:off x="3519468" y="3616225"/>
            <a:ext cx="2184900" cy="1173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1145" name="Google Shape;1145;p160"/>
          <p:cNvSpPr txBox="1"/>
          <p:nvPr>
            <p:ph idx="13" type="title"/>
          </p:nvPr>
        </p:nvSpPr>
        <p:spPr>
          <a:xfrm>
            <a:off x="3496818" y="3092250"/>
            <a:ext cx="220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3"/>
              </a:buClr>
              <a:buSzPts val="1600"/>
              <a:buNone/>
              <a:defRPr sz="2100">
                <a:solidFill>
                  <a:schemeClr val="accent5"/>
                </a:solidFill>
              </a:defRPr>
            </a:lvl1pPr>
            <a:lvl2pPr lvl="1" rtl="0" algn="ctr">
              <a:spcBef>
                <a:spcPts val="0"/>
              </a:spcBef>
              <a:spcAft>
                <a:spcPts val="0"/>
              </a:spcAft>
              <a:buClr>
                <a:schemeClr val="accent3"/>
              </a:buClr>
              <a:buSzPts val="1600"/>
              <a:buNone/>
              <a:defRPr sz="1600">
                <a:solidFill>
                  <a:schemeClr val="accent3"/>
                </a:solidFill>
              </a:defRPr>
            </a:lvl2pPr>
            <a:lvl3pPr lvl="2" rtl="0" algn="ctr">
              <a:spcBef>
                <a:spcPts val="0"/>
              </a:spcBef>
              <a:spcAft>
                <a:spcPts val="0"/>
              </a:spcAft>
              <a:buClr>
                <a:schemeClr val="accent3"/>
              </a:buClr>
              <a:buSzPts val="1600"/>
              <a:buNone/>
              <a:defRPr sz="1600">
                <a:solidFill>
                  <a:schemeClr val="accent3"/>
                </a:solidFill>
              </a:defRPr>
            </a:lvl3pPr>
            <a:lvl4pPr lvl="3" rtl="0" algn="ctr">
              <a:spcBef>
                <a:spcPts val="0"/>
              </a:spcBef>
              <a:spcAft>
                <a:spcPts val="0"/>
              </a:spcAft>
              <a:buClr>
                <a:schemeClr val="accent3"/>
              </a:buClr>
              <a:buSzPts val="1600"/>
              <a:buNone/>
              <a:defRPr sz="1600">
                <a:solidFill>
                  <a:schemeClr val="accent3"/>
                </a:solidFill>
              </a:defRPr>
            </a:lvl4pPr>
            <a:lvl5pPr lvl="4" rtl="0" algn="ctr">
              <a:spcBef>
                <a:spcPts val="0"/>
              </a:spcBef>
              <a:spcAft>
                <a:spcPts val="0"/>
              </a:spcAft>
              <a:buClr>
                <a:schemeClr val="accent3"/>
              </a:buClr>
              <a:buSzPts val="1600"/>
              <a:buNone/>
              <a:defRPr sz="1600">
                <a:solidFill>
                  <a:schemeClr val="accent3"/>
                </a:solidFill>
              </a:defRPr>
            </a:lvl5pPr>
            <a:lvl6pPr lvl="5" rtl="0" algn="ctr">
              <a:spcBef>
                <a:spcPts val="0"/>
              </a:spcBef>
              <a:spcAft>
                <a:spcPts val="0"/>
              </a:spcAft>
              <a:buClr>
                <a:schemeClr val="accent3"/>
              </a:buClr>
              <a:buSzPts val="1600"/>
              <a:buNone/>
              <a:defRPr sz="1600">
                <a:solidFill>
                  <a:schemeClr val="accent3"/>
                </a:solidFill>
              </a:defRPr>
            </a:lvl6pPr>
            <a:lvl7pPr lvl="6" rtl="0" algn="ctr">
              <a:spcBef>
                <a:spcPts val="0"/>
              </a:spcBef>
              <a:spcAft>
                <a:spcPts val="0"/>
              </a:spcAft>
              <a:buClr>
                <a:schemeClr val="accent3"/>
              </a:buClr>
              <a:buSzPts val="1600"/>
              <a:buNone/>
              <a:defRPr sz="1600">
                <a:solidFill>
                  <a:schemeClr val="accent3"/>
                </a:solidFill>
              </a:defRPr>
            </a:lvl7pPr>
            <a:lvl8pPr lvl="7" rtl="0" algn="ctr">
              <a:spcBef>
                <a:spcPts val="0"/>
              </a:spcBef>
              <a:spcAft>
                <a:spcPts val="0"/>
              </a:spcAft>
              <a:buClr>
                <a:schemeClr val="accent3"/>
              </a:buClr>
              <a:buSzPts val="1600"/>
              <a:buNone/>
              <a:defRPr sz="1600">
                <a:solidFill>
                  <a:schemeClr val="accent3"/>
                </a:solidFill>
              </a:defRPr>
            </a:lvl8pPr>
            <a:lvl9pPr lvl="8" rtl="0" algn="ctr">
              <a:spcBef>
                <a:spcPts val="0"/>
              </a:spcBef>
              <a:spcAft>
                <a:spcPts val="0"/>
              </a:spcAft>
              <a:buClr>
                <a:schemeClr val="accent3"/>
              </a:buClr>
              <a:buSzPts val="1600"/>
              <a:buNone/>
              <a:defRPr sz="1600">
                <a:solidFill>
                  <a:schemeClr val="accent3"/>
                </a:solidFill>
              </a:defRPr>
            </a:lvl9pPr>
          </a:lstStyle>
          <a:p/>
        </p:txBody>
      </p:sp>
      <p:sp>
        <p:nvSpPr>
          <p:cNvPr id="1146" name="Google Shape;1146;p160"/>
          <p:cNvSpPr txBox="1"/>
          <p:nvPr>
            <p:ph idx="14" type="body"/>
          </p:nvPr>
        </p:nvSpPr>
        <p:spPr>
          <a:xfrm>
            <a:off x="6235208" y="3616225"/>
            <a:ext cx="2184900" cy="1173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1147" name="Google Shape;1147;p160"/>
          <p:cNvSpPr txBox="1"/>
          <p:nvPr>
            <p:ph idx="15" type="title"/>
          </p:nvPr>
        </p:nvSpPr>
        <p:spPr>
          <a:xfrm>
            <a:off x="6212558" y="3092250"/>
            <a:ext cx="220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3"/>
              </a:buClr>
              <a:buSzPts val="1600"/>
              <a:buNone/>
              <a:defRPr sz="2100">
                <a:solidFill>
                  <a:schemeClr val="accent5"/>
                </a:solidFill>
              </a:defRPr>
            </a:lvl1pPr>
            <a:lvl2pPr lvl="1" rtl="0" algn="ctr">
              <a:spcBef>
                <a:spcPts val="0"/>
              </a:spcBef>
              <a:spcAft>
                <a:spcPts val="0"/>
              </a:spcAft>
              <a:buClr>
                <a:schemeClr val="accent3"/>
              </a:buClr>
              <a:buSzPts val="1600"/>
              <a:buNone/>
              <a:defRPr sz="1600">
                <a:solidFill>
                  <a:schemeClr val="accent3"/>
                </a:solidFill>
              </a:defRPr>
            </a:lvl2pPr>
            <a:lvl3pPr lvl="2" rtl="0" algn="ctr">
              <a:spcBef>
                <a:spcPts val="0"/>
              </a:spcBef>
              <a:spcAft>
                <a:spcPts val="0"/>
              </a:spcAft>
              <a:buClr>
                <a:schemeClr val="accent3"/>
              </a:buClr>
              <a:buSzPts val="1600"/>
              <a:buNone/>
              <a:defRPr sz="1600">
                <a:solidFill>
                  <a:schemeClr val="accent3"/>
                </a:solidFill>
              </a:defRPr>
            </a:lvl3pPr>
            <a:lvl4pPr lvl="3" rtl="0" algn="ctr">
              <a:spcBef>
                <a:spcPts val="0"/>
              </a:spcBef>
              <a:spcAft>
                <a:spcPts val="0"/>
              </a:spcAft>
              <a:buClr>
                <a:schemeClr val="accent3"/>
              </a:buClr>
              <a:buSzPts val="1600"/>
              <a:buNone/>
              <a:defRPr sz="1600">
                <a:solidFill>
                  <a:schemeClr val="accent3"/>
                </a:solidFill>
              </a:defRPr>
            </a:lvl4pPr>
            <a:lvl5pPr lvl="4" rtl="0" algn="ctr">
              <a:spcBef>
                <a:spcPts val="0"/>
              </a:spcBef>
              <a:spcAft>
                <a:spcPts val="0"/>
              </a:spcAft>
              <a:buClr>
                <a:schemeClr val="accent3"/>
              </a:buClr>
              <a:buSzPts val="1600"/>
              <a:buNone/>
              <a:defRPr sz="1600">
                <a:solidFill>
                  <a:schemeClr val="accent3"/>
                </a:solidFill>
              </a:defRPr>
            </a:lvl5pPr>
            <a:lvl6pPr lvl="5" rtl="0" algn="ctr">
              <a:spcBef>
                <a:spcPts val="0"/>
              </a:spcBef>
              <a:spcAft>
                <a:spcPts val="0"/>
              </a:spcAft>
              <a:buClr>
                <a:schemeClr val="accent3"/>
              </a:buClr>
              <a:buSzPts val="1600"/>
              <a:buNone/>
              <a:defRPr sz="1600">
                <a:solidFill>
                  <a:schemeClr val="accent3"/>
                </a:solidFill>
              </a:defRPr>
            </a:lvl6pPr>
            <a:lvl7pPr lvl="6" rtl="0" algn="ctr">
              <a:spcBef>
                <a:spcPts val="0"/>
              </a:spcBef>
              <a:spcAft>
                <a:spcPts val="0"/>
              </a:spcAft>
              <a:buClr>
                <a:schemeClr val="accent3"/>
              </a:buClr>
              <a:buSzPts val="1600"/>
              <a:buNone/>
              <a:defRPr sz="1600">
                <a:solidFill>
                  <a:schemeClr val="accent3"/>
                </a:solidFill>
              </a:defRPr>
            </a:lvl7pPr>
            <a:lvl8pPr lvl="7" rtl="0" algn="ctr">
              <a:spcBef>
                <a:spcPts val="0"/>
              </a:spcBef>
              <a:spcAft>
                <a:spcPts val="0"/>
              </a:spcAft>
              <a:buClr>
                <a:schemeClr val="accent3"/>
              </a:buClr>
              <a:buSzPts val="1600"/>
              <a:buNone/>
              <a:defRPr sz="1600">
                <a:solidFill>
                  <a:schemeClr val="accent3"/>
                </a:solidFill>
              </a:defRPr>
            </a:lvl8pPr>
            <a:lvl9pPr lvl="8" rtl="0" algn="ctr">
              <a:spcBef>
                <a:spcPts val="0"/>
              </a:spcBef>
              <a:spcAft>
                <a:spcPts val="0"/>
              </a:spcAft>
              <a:buClr>
                <a:schemeClr val="accent3"/>
              </a:buClr>
              <a:buSzPts val="1600"/>
              <a:buNone/>
              <a:defRPr sz="1600">
                <a:solidFill>
                  <a:schemeClr val="accent3"/>
                </a:solidFill>
              </a:defRPr>
            </a:lvl9pPr>
          </a:lstStyle>
          <a:p/>
        </p:txBody>
      </p:sp>
      <p:sp>
        <p:nvSpPr>
          <p:cNvPr id="1148" name="Google Shape;1148;p160"/>
          <p:cNvSpPr/>
          <p:nvPr/>
        </p:nvSpPr>
        <p:spPr>
          <a:xfrm rot="5400000">
            <a:off x="-849762" y="3942000"/>
            <a:ext cx="20514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60"/>
          <p:cNvSpPr/>
          <p:nvPr/>
        </p:nvSpPr>
        <p:spPr>
          <a:xfrm rot="10800000">
            <a:off x="5954400" y="6"/>
            <a:ext cx="31896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&lt;</a:t>
            </a:r>
            <a:endParaRPr>
              <a:solidFill>
                <a:schemeClr val="dk1"/>
              </a:solidFill>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27">
    <p:spTree>
      <p:nvGrpSpPr>
        <p:cNvPr id="1150" name="Shape 1150"/>
        <p:cNvGrpSpPr/>
        <p:nvPr/>
      </p:nvGrpSpPr>
      <p:grpSpPr>
        <a:xfrm>
          <a:off x="0" y="0"/>
          <a:ext cx="0" cy="0"/>
          <a:chOff x="0" y="0"/>
          <a:chExt cx="0" cy="0"/>
        </a:xfrm>
      </p:grpSpPr>
      <p:sp>
        <p:nvSpPr>
          <p:cNvPr id="1151" name="Google Shape;1151;p161"/>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152" name="Google Shape;1152;p161"/>
          <p:cNvSpPr txBox="1"/>
          <p:nvPr>
            <p:ph idx="2" type="title"/>
          </p:nvPr>
        </p:nvSpPr>
        <p:spPr>
          <a:xfrm>
            <a:off x="800175" y="1170150"/>
            <a:ext cx="2423100" cy="4023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153" name="Google Shape;1153;p161"/>
          <p:cNvSpPr txBox="1"/>
          <p:nvPr>
            <p:ph idx="3" type="title"/>
          </p:nvPr>
        </p:nvSpPr>
        <p:spPr>
          <a:xfrm>
            <a:off x="800175" y="1555100"/>
            <a:ext cx="2423100" cy="493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154" name="Google Shape;1154;p161"/>
          <p:cNvSpPr txBox="1"/>
          <p:nvPr>
            <p:ph idx="4" type="title"/>
          </p:nvPr>
        </p:nvSpPr>
        <p:spPr>
          <a:xfrm>
            <a:off x="800186" y="2282500"/>
            <a:ext cx="2423100" cy="4023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155" name="Google Shape;1155;p161"/>
          <p:cNvSpPr txBox="1"/>
          <p:nvPr>
            <p:ph idx="5" type="title"/>
          </p:nvPr>
        </p:nvSpPr>
        <p:spPr>
          <a:xfrm>
            <a:off x="800186" y="2667450"/>
            <a:ext cx="2423100" cy="493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156" name="Google Shape;1156;p161"/>
          <p:cNvSpPr txBox="1"/>
          <p:nvPr>
            <p:ph idx="6" type="title"/>
          </p:nvPr>
        </p:nvSpPr>
        <p:spPr>
          <a:xfrm>
            <a:off x="5920722" y="1170150"/>
            <a:ext cx="2423100" cy="40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157" name="Google Shape;1157;p161"/>
          <p:cNvSpPr txBox="1"/>
          <p:nvPr>
            <p:ph idx="7" type="title"/>
          </p:nvPr>
        </p:nvSpPr>
        <p:spPr>
          <a:xfrm>
            <a:off x="5920722" y="1555100"/>
            <a:ext cx="2423100" cy="493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158" name="Google Shape;1158;p161"/>
          <p:cNvSpPr/>
          <p:nvPr/>
        </p:nvSpPr>
        <p:spPr>
          <a:xfrm rot="10800000">
            <a:off x="6510000" y="0"/>
            <a:ext cx="2634000" cy="5343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61"/>
          <p:cNvSpPr/>
          <p:nvPr/>
        </p:nvSpPr>
        <p:spPr>
          <a:xfrm rot="10800000">
            <a:off x="0" y="4609200"/>
            <a:ext cx="2634000" cy="53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61"/>
          <p:cNvSpPr txBox="1"/>
          <p:nvPr>
            <p:ph idx="8" type="title"/>
          </p:nvPr>
        </p:nvSpPr>
        <p:spPr>
          <a:xfrm>
            <a:off x="800175" y="3394850"/>
            <a:ext cx="2423100" cy="4023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161" name="Google Shape;1161;p161"/>
          <p:cNvSpPr txBox="1"/>
          <p:nvPr>
            <p:ph idx="9" type="title"/>
          </p:nvPr>
        </p:nvSpPr>
        <p:spPr>
          <a:xfrm>
            <a:off x="800175" y="3779800"/>
            <a:ext cx="2423100" cy="493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162" name="Google Shape;1162;p161"/>
          <p:cNvSpPr txBox="1"/>
          <p:nvPr>
            <p:ph idx="13" type="title"/>
          </p:nvPr>
        </p:nvSpPr>
        <p:spPr>
          <a:xfrm>
            <a:off x="5920736" y="2282500"/>
            <a:ext cx="2423100" cy="40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163" name="Google Shape;1163;p161"/>
          <p:cNvSpPr txBox="1"/>
          <p:nvPr>
            <p:ph idx="14" type="title"/>
          </p:nvPr>
        </p:nvSpPr>
        <p:spPr>
          <a:xfrm>
            <a:off x="5920736" y="2667450"/>
            <a:ext cx="2423100" cy="493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164" name="Google Shape;1164;p161"/>
          <p:cNvSpPr txBox="1"/>
          <p:nvPr>
            <p:ph idx="15" type="title"/>
          </p:nvPr>
        </p:nvSpPr>
        <p:spPr>
          <a:xfrm>
            <a:off x="5920722" y="3394850"/>
            <a:ext cx="2423100" cy="40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165" name="Google Shape;1165;p161"/>
          <p:cNvSpPr txBox="1"/>
          <p:nvPr>
            <p:ph idx="16" type="title"/>
          </p:nvPr>
        </p:nvSpPr>
        <p:spPr>
          <a:xfrm>
            <a:off x="5920722" y="3779800"/>
            <a:ext cx="2423100" cy="493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spTree>
      <p:nvGrpSpPr>
        <p:cNvPr id="1166" name="Shape 1166"/>
        <p:cNvGrpSpPr/>
        <p:nvPr/>
      </p:nvGrpSpPr>
      <p:grpSpPr>
        <a:xfrm>
          <a:off x="0" y="0"/>
          <a:ext cx="0" cy="0"/>
          <a:chOff x="0" y="0"/>
          <a:chExt cx="0" cy="0"/>
        </a:xfrm>
      </p:grpSpPr>
      <p:sp>
        <p:nvSpPr>
          <p:cNvPr id="1167" name="Google Shape;1167;p162"/>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168" name="Google Shape;1168;p162"/>
          <p:cNvSpPr/>
          <p:nvPr/>
        </p:nvSpPr>
        <p:spPr>
          <a:xfrm rot="10800000">
            <a:off x="0" y="4429375"/>
            <a:ext cx="20553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62"/>
          <p:cNvSpPr/>
          <p:nvPr/>
        </p:nvSpPr>
        <p:spPr>
          <a:xfrm rot="5400000">
            <a:off x="8459538" y="332425"/>
            <a:ext cx="10170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23">
    <p:spTree>
      <p:nvGrpSpPr>
        <p:cNvPr id="101" name="Shape 101"/>
        <p:cNvGrpSpPr/>
        <p:nvPr/>
      </p:nvGrpSpPr>
      <p:grpSpPr>
        <a:xfrm>
          <a:off x="0" y="0"/>
          <a:ext cx="0" cy="0"/>
          <a:chOff x="0" y="0"/>
          <a:chExt cx="0" cy="0"/>
        </a:xfrm>
      </p:grpSpPr>
      <p:sp>
        <p:nvSpPr>
          <p:cNvPr id="102" name="Google Shape;102;p17"/>
          <p:cNvSpPr txBox="1"/>
          <p:nvPr>
            <p:ph type="title"/>
          </p:nvPr>
        </p:nvSpPr>
        <p:spPr>
          <a:xfrm>
            <a:off x="2631000" y="2381250"/>
            <a:ext cx="3882000" cy="567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700"/>
              <a:buNone/>
              <a:defRPr sz="3600">
                <a:solidFill>
                  <a:schemeClr val="accent1"/>
                </a:solidFill>
              </a:defRPr>
            </a:lvl1pPr>
            <a:lvl2pPr lvl="1" rtl="0" algn="r">
              <a:spcBef>
                <a:spcPts val="0"/>
              </a:spcBef>
              <a:spcAft>
                <a:spcPts val="0"/>
              </a:spcAft>
              <a:buClr>
                <a:schemeClr val="accent1"/>
              </a:buClr>
              <a:buSzPts val="3600"/>
              <a:buNone/>
              <a:defRPr sz="3600">
                <a:solidFill>
                  <a:schemeClr val="accent1"/>
                </a:solidFill>
              </a:defRPr>
            </a:lvl2pPr>
            <a:lvl3pPr lvl="2" rtl="0" algn="r">
              <a:spcBef>
                <a:spcPts val="0"/>
              </a:spcBef>
              <a:spcAft>
                <a:spcPts val="0"/>
              </a:spcAft>
              <a:buClr>
                <a:schemeClr val="accent1"/>
              </a:buClr>
              <a:buSzPts val="3600"/>
              <a:buNone/>
              <a:defRPr sz="3600">
                <a:solidFill>
                  <a:schemeClr val="accent1"/>
                </a:solidFill>
              </a:defRPr>
            </a:lvl3pPr>
            <a:lvl4pPr lvl="3" rtl="0" algn="r">
              <a:spcBef>
                <a:spcPts val="0"/>
              </a:spcBef>
              <a:spcAft>
                <a:spcPts val="0"/>
              </a:spcAft>
              <a:buClr>
                <a:schemeClr val="accent1"/>
              </a:buClr>
              <a:buSzPts val="3600"/>
              <a:buNone/>
              <a:defRPr sz="3600">
                <a:solidFill>
                  <a:schemeClr val="accent1"/>
                </a:solidFill>
              </a:defRPr>
            </a:lvl4pPr>
            <a:lvl5pPr lvl="4" rtl="0" algn="r">
              <a:spcBef>
                <a:spcPts val="0"/>
              </a:spcBef>
              <a:spcAft>
                <a:spcPts val="0"/>
              </a:spcAft>
              <a:buClr>
                <a:schemeClr val="accent1"/>
              </a:buClr>
              <a:buSzPts val="3600"/>
              <a:buNone/>
              <a:defRPr sz="3600">
                <a:solidFill>
                  <a:schemeClr val="accent1"/>
                </a:solidFill>
              </a:defRPr>
            </a:lvl5pPr>
            <a:lvl6pPr lvl="5" rtl="0" algn="r">
              <a:spcBef>
                <a:spcPts val="0"/>
              </a:spcBef>
              <a:spcAft>
                <a:spcPts val="0"/>
              </a:spcAft>
              <a:buClr>
                <a:schemeClr val="accent1"/>
              </a:buClr>
              <a:buSzPts val="3600"/>
              <a:buNone/>
              <a:defRPr sz="3600">
                <a:solidFill>
                  <a:schemeClr val="accent1"/>
                </a:solidFill>
              </a:defRPr>
            </a:lvl6pPr>
            <a:lvl7pPr lvl="6" rtl="0" algn="r">
              <a:spcBef>
                <a:spcPts val="0"/>
              </a:spcBef>
              <a:spcAft>
                <a:spcPts val="0"/>
              </a:spcAft>
              <a:buClr>
                <a:schemeClr val="accent1"/>
              </a:buClr>
              <a:buSzPts val="3600"/>
              <a:buNone/>
              <a:defRPr sz="3600">
                <a:solidFill>
                  <a:schemeClr val="accent1"/>
                </a:solidFill>
              </a:defRPr>
            </a:lvl7pPr>
            <a:lvl8pPr lvl="7" rtl="0" algn="r">
              <a:spcBef>
                <a:spcPts val="0"/>
              </a:spcBef>
              <a:spcAft>
                <a:spcPts val="0"/>
              </a:spcAft>
              <a:buClr>
                <a:schemeClr val="accent1"/>
              </a:buClr>
              <a:buSzPts val="3600"/>
              <a:buNone/>
              <a:defRPr sz="3600">
                <a:solidFill>
                  <a:schemeClr val="accent1"/>
                </a:solidFill>
              </a:defRPr>
            </a:lvl8pPr>
            <a:lvl9pPr lvl="8" rtl="0" algn="r">
              <a:spcBef>
                <a:spcPts val="0"/>
              </a:spcBef>
              <a:spcAft>
                <a:spcPts val="0"/>
              </a:spcAft>
              <a:buClr>
                <a:schemeClr val="accent1"/>
              </a:buClr>
              <a:buSzPts val="3600"/>
              <a:buNone/>
              <a:defRPr sz="3600">
                <a:solidFill>
                  <a:schemeClr val="accent1"/>
                </a:solidFill>
              </a:defRPr>
            </a:lvl9pPr>
          </a:lstStyle>
          <a:p/>
        </p:txBody>
      </p:sp>
      <p:sp>
        <p:nvSpPr>
          <p:cNvPr id="103" name="Google Shape;103;p17"/>
          <p:cNvSpPr txBox="1"/>
          <p:nvPr>
            <p:ph idx="1" type="subTitle"/>
          </p:nvPr>
        </p:nvSpPr>
        <p:spPr>
          <a:xfrm>
            <a:off x="2848050" y="2948250"/>
            <a:ext cx="3447900" cy="66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700"/>
              <a:buFont typeface="Montserrat Medium"/>
              <a:buNone/>
              <a:defRPr>
                <a:solidFill>
                  <a:schemeClr val="accent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9pPr>
          </a:lstStyle>
          <a:p/>
        </p:txBody>
      </p:sp>
      <p:sp>
        <p:nvSpPr>
          <p:cNvPr id="104" name="Google Shape;104;p17"/>
          <p:cNvSpPr txBox="1"/>
          <p:nvPr>
            <p:ph hasCustomPrompt="1" idx="2" type="title"/>
          </p:nvPr>
        </p:nvSpPr>
        <p:spPr>
          <a:xfrm>
            <a:off x="3920700" y="1534050"/>
            <a:ext cx="1302600" cy="847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000"/>
              <a:buNone/>
              <a:defRPr sz="7200">
                <a:solidFill>
                  <a:schemeClr val="accent3"/>
                </a:solidFill>
              </a:defRPr>
            </a:lvl1pPr>
            <a:lvl2pPr lvl="1" rtl="0" algn="ctr">
              <a:spcBef>
                <a:spcPts val="0"/>
              </a:spcBef>
              <a:spcAft>
                <a:spcPts val="0"/>
              </a:spcAft>
              <a:buClr>
                <a:schemeClr val="accent3"/>
              </a:buClr>
              <a:buSzPts val="6000"/>
              <a:buNone/>
              <a:defRPr sz="6000">
                <a:solidFill>
                  <a:schemeClr val="accent3"/>
                </a:solidFill>
              </a:defRPr>
            </a:lvl2pPr>
            <a:lvl3pPr lvl="2" rtl="0" algn="ctr">
              <a:spcBef>
                <a:spcPts val="0"/>
              </a:spcBef>
              <a:spcAft>
                <a:spcPts val="0"/>
              </a:spcAft>
              <a:buClr>
                <a:schemeClr val="accent3"/>
              </a:buClr>
              <a:buSzPts val="6000"/>
              <a:buNone/>
              <a:defRPr sz="6000">
                <a:solidFill>
                  <a:schemeClr val="accent3"/>
                </a:solidFill>
              </a:defRPr>
            </a:lvl3pPr>
            <a:lvl4pPr lvl="3" rtl="0" algn="ctr">
              <a:spcBef>
                <a:spcPts val="0"/>
              </a:spcBef>
              <a:spcAft>
                <a:spcPts val="0"/>
              </a:spcAft>
              <a:buClr>
                <a:schemeClr val="accent3"/>
              </a:buClr>
              <a:buSzPts val="6000"/>
              <a:buNone/>
              <a:defRPr sz="6000">
                <a:solidFill>
                  <a:schemeClr val="accent3"/>
                </a:solidFill>
              </a:defRPr>
            </a:lvl4pPr>
            <a:lvl5pPr lvl="4" rtl="0" algn="ctr">
              <a:spcBef>
                <a:spcPts val="0"/>
              </a:spcBef>
              <a:spcAft>
                <a:spcPts val="0"/>
              </a:spcAft>
              <a:buClr>
                <a:schemeClr val="accent3"/>
              </a:buClr>
              <a:buSzPts val="6000"/>
              <a:buNone/>
              <a:defRPr sz="6000">
                <a:solidFill>
                  <a:schemeClr val="accent3"/>
                </a:solidFill>
              </a:defRPr>
            </a:lvl5pPr>
            <a:lvl6pPr lvl="5" rtl="0" algn="ctr">
              <a:spcBef>
                <a:spcPts val="0"/>
              </a:spcBef>
              <a:spcAft>
                <a:spcPts val="0"/>
              </a:spcAft>
              <a:buClr>
                <a:schemeClr val="accent3"/>
              </a:buClr>
              <a:buSzPts val="6000"/>
              <a:buNone/>
              <a:defRPr sz="6000">
                <a:solidFill>
                  <a:schemeClr val="accent3"/>
                </a:solidFill>
              </a:defRPr>
            </a:lvl6pPr>
            <a:lvl7pPr lvl="6" rtl="0" algn="ctr">
              <a:spcBef>
                <a:spcPts val="0"/>
              </a:spcBef>
              <a:spcAft>
                <a:spcPts val="0"/>
              </a:spcAft>
              <a:buClr>
                <a:schemeClr val="accent3"/>
              </a:buClr>
              <a:buSzPts val="6000"/>
              <a:buNone/>
              <a:defRPr sz="6000">
                <a:solidFill>
                  <a:schemeClr val="accent3"/>
                </a:solidFill>
              </a:defRPr>
            </a:lvl7pPr>
            <a:lvl8pPr lvl="7" rtl="0" algn="ctr">
              <a:spcBef>
                <a:spcPts val="0"/>
              </a:spcBef>
              <a:spcAft>
                <a:spcPts val="0"/>
              </a:spcAft>
              <a:buClr>
                <a:schemeClr val="accent3"/>
              </a:buClr>
              <a:buSzPts val="6000"/>
              <a:buNone/>
              <a:defRPr sz="6000">
                <a:solidFill>
                  <a:schemeClr val="accent3"/>
                </a:solidFill>
              </a:defRPr>
            </a:lvl8pPr>
            <a:lvl9pPr lvl="8" rtl="0" algn="ctr">
              <a:spcBef>
                <a:spcPts val="0"/>
              </a:spcBef>
              <a:spcAft>
                <a:spcPts val="0"/>
              </a:spcAft>
              <a:buClr>
                <a:schemeClr val="accent3"/>
              </a:buClr>
              <a:buSzPts val="6000"/>
              <a:buNone/>
              <a:defRPr sz="6000">
                <a:solidFill>
                  <a:schemeClr val="accent3"/>
                </a:solidFill>
              </a:defRPr>
            </a:lvl9pPr>
          </a:lstStyle>
          <a:p>
            <a:r>
              <a:t>xx%</a:t>
            </a:r>
          </a:p>
        </p:txBody>
      </p:sp>
      <p:sp>
        <p:nvSpPr>
          <p:cNvPr id="105" name="Google Shape;105;p17"/>
          <p:cNvSpPr/>
          <p:nvPr/>
        </p:nvSpPr>
        <p:spPr>
          <a:xfrm rot="10800000">
            <a:off x="7092600" y="4791475"/>
            <a:ext cx="20514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7"/>
          <p:cNvSpPr/>
          <p:nvPr/>
        </p:nvSpPr>
        <p:spPr>
          <a:xfrm rot="5400000">
            <a:off x="8328300" y="143125"/>
            <a:ext cx="1007700" cy="7212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dk1"/>
                </a:solidFill>
                <a:latin typeface="Montserrat"/>
                <a:ea typeface="Montserrat"/>
                <a:cs typeface="Montserrat"/>
                <a:sym typeface="Montserrat"/>
              </a:defRPr>
            </a:lvl1pPr>
            <a:lvl2pPr lvl="1">
              <a:buNone/>
              <a:defRPr sz="1300">
                <a:solidFill>
                  <a:schemeClr val="dk1"/>
                </a:solidFill>
                <a:latin typeface="Montserrat"/>
                <a:ea typeface="Montserrat"/>
                <a:cs typeface="Montserrat"/>
                <a:sym typeface="Montserrat"/>
              </a:defRPr>
            </a:lvl2pPr>
            <a:lvl3pPr lvl="2">
              <a:buNone/>
              <a:defRPr sz="1300">
                <a:solidFill>
                  <a:schemeClr val="dk1"/>
                </a:solidFill>
                <a:latin typeface="Montserrat"/>
                <a:ea typeface="Montserrat"/>
                <a:cs typeface="Montserrat"/>
                <a:sym typeface="Montserrat"/>
              </a:defRPr>
            </a:lvl3pPr>
            <a:lvl4pPr lvl="3">
              <a:buNone/>
              <a:defRPr sz="1300">
                <a:solidFill>
                  <a:schemeClr val="dk1"/>
                </a:solidFill>
                <a:latin typeface="Montserrat"/>
                <a:ea typeface="Montserrat"/>
                <a:cs typeface="Montserrat"/>
                <a:sym typeface="Montserrat"/>
              </a:defRPr>
            </a:lvl4pPr>
            <a:lvl5pPr lvl="4">
              <a:buNone/>
              <a:defRPr sz="1300">
                <a:solidFill>
                  <a:schemeClr val="dk1"/>
                </a:solidFill>
                <a:latin typeface="Montserrat"/>
                <a:ea typeface="Montserrat"/>
                <a:cs typeface="Montserrat"/>
                <a:sym typeface="Montserrat"/>
              </a:defRPr>
            </a:lvl5pPr>
            <a:lvl6pPr lvl="5">
              <a:buNone/>
              <a:defRPr sz="1300">
                <a:solidFill>
                  <a:schemeClr val="dk1"/>
                </a:solidFill>
                <a:latin typeface="Montserrat"/>
                <a:ea typeface="Montserrat"/>
                <a:cs typeface="Montserrat"/>
                <a:sym typeface="Montserrat"/>
              </a:defRPr>
            </a:lvl6pPr>
            <a:lvl7pPr lvl="6">
              <a:buNone/>
              <a:defRPr sz="1300">
                <a:solidFill>
                  <a:schemeClr val="dk1"/>
                </a:solidFill>
                <a:latin typeface="Montserrat"/>
                <a:ea typeface="Montserrat"/>
                <a:cs typeface="Montserrat"/>
                <a:sym typeface="Montserrat"/>
              </a:defRPr>
            </a:lvl7pPr>
            <a:lvl8pPr lvl="7">
              <a:buNone/>
              <a:defRPr sz="1300">
                <a:solidFill>
                  <a:schemeClr val="dk1"/>
                </a:solidFill>
                <a:latin typeface="Montserrat"/>
                <a:ea typeface="Montserrat"/>
                <a:cs typeface="Montserrat"/>
                <a:sym typeface="Montserrat"/>
              </a:defRPr>
            </a:lvl8pPr>
            <a:lvl9pPr lvl="8">
              <a:buNone/>
              <a:defRPr sz="1300">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
    <p:spTree>
      <p:nvGrpSpPr>
        <p:cNvPr id="1170" name="Shape 1170"/>
        <p:cNvGrpSpPr/>
        <p:nvPr/>
      </p:nvGrpSpPr>
      <p:grpSpPr>
        <a:xfrm>
          <a:off x="0" y="0"/>
          <a:ext cx="0" cy="0"/>
          <a:chOff x="0" y="0"/>
          <a:chExt cx="0" cy="0"/>
        </a:xfrm>
      </p:grpSpPr>
      <p:sp>
        <p:nvSpPr>
          <p:cNvPr id="1171" name="Google Shape;1171;p163"/>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172" name="Google Shape;1172;p163"/>
          <p:cNvSpPr/>
          <p:nvPr/>
        </p:nvSpPr>
        <p:spPr>
          <a:xfrm rot="5400000">
            <a:off x="7753050" y="667050"/>
            <a:ext cx="20553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63"/>
          <p:cNvSpPr/>
          <p:nvPr/>
        </p:nvSpPr>
        <p:spPr>
          <a:xfrm rot="10800000">
            <a:off x="-12" y="4791600"/>
            <a:ext cx="10170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7_1">
    <p:spTree>
      <p:nvGrpSpPr>
        <p:cNvPr id="1174" name="Shape 1174"/>
        <p:cNvGrpSpPr/>
        <p:nvPr/>
      </p:nvGrpSpPr>
      <p:grpSpPr>
        <a:xfrm>
          <a:off x="0" y="0"/>
          <a:ext cx="0" cy="0"/>
          <a:chOff x="0" y="0"/>
          <a:chExt cx="0" cy="0"/>
        </a:xfrm>
      </p:grpSpPr>
      <p:sp>
        <p:nvSpPr>
          <p:cNvPr id="1175" name="Google Shape;1175;p164"/>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176" name="Google Shape;1176;p164"/>
          <p:cNvSpPr/>
          <p:nvPr/>
        </p:nvSpPr>
        <p:spPr>
          <a:xfrm rot="10800000">
            <a:off x="7092600" y="4791475"/>
            <a:ext cx="20514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64"/>
          <p:cNvSpPr/>
          <p:nvPr/>
        </p:nvSpPr>
        <p:spPr>
          <a:xfrm rot="5400000">
            <a:off x="8328300" y="143125"/>
            <a:ext cx="1007700" cy="7212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7_1_1">
    <p:spTree>
      <p:nvGrpSpPr>
        <p:cNvPr id="1178" name="Shape 1178"/>
        <p:cNvGrpSpPr/>
        <p:nvPr/>
      </p:nvGrpSpPr>
      <p:grpSpPr>
        <a:xfrm>
          <a:off x="0" y="0"/>
          <a:ext cx="0" cy="0"/>
          <a:chOff x="0" y="0"/>
          <a:chExt cx="0" cy="0"/>
        </a:xfrm>
      </p:grpSpPr>
      <p:sp>
        <p:nvSpPr>
          <p:cNvPr id="1179" name="Google Shape;1179;p165"/>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180" name="Google Shape;1180;p165"/>
          <p:cNvSpPr/>
          <p:nvPr/>
        </p:nvSpPr>
        <p:spPr>
          <a:xfrm rot="5400000">
            <a:off x="-691350" y="3730950"/>
            <a:ext cx="2055300" cy="7698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65"/>
          <p:cNvSpPr/>
          <p:nvPr/>
        </p:nvSpPr>
        <p:spPr>
          <a:xfrm rot="10800000">
            <a:off x="8126988" y="0"/>
            <a:ext cx="10170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42">
    <p:spTree>
      <p:nvGrpSpPr>
        <p:cNvPr id="1182" name="Shape 1182"/>
        <p:cNvGrpSpPr/>
        <p:nvPr/>
      </p:nvGrpSpPr>
      <p:grpSpPr>
        <a:xfrm>
          <a:off x="0" y="0"/>
          <a:ext cx="0" cy="0"/>
          <a:chOff x="0" y="0"/>
          <a:chExt cx="0" cy="0"/>
        </a:xfrm>
      </p:grpSpPr>
      <p:sp>
        <p:nvSpPr>
          <p:cNvPr id="1183" name="Google Shape;1183;p166"/>
          <p:cNvSpPr txBox="1"/>
          <p:nvPr>
            <p:ph type="title"/>
          </p:nvPr>
        </p:nvSpPr>
        <p:spPr>
          <a:xfrm>
            <a:off x="723975" y="3113125"/>
            <a:ext cx="5170800" cy="1228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2"/>
              </a:buClr>
              <a:buSzPts val="4800"/>
              <a:buNone/>
              <a:defRPr sz="3600">
                <a:solidFill>
                  <a:schemeClr val="accent2"/>
                </a:solidFill>
              </a:defRPr>
            </a:lvl1pPr>
            <a:lvl2pPr lvl="1" rtl="0">
              <a:spcBef>
                <a:spcPts val="0"/>
              </a:spcBef>
              <a:spcAft>
                <a:spcPts val="0"/>
              </a:spcAft>
              <a:buClr>
                <a:schemeClr val="accent2"/>
              </a:buClr>
              <a:buSzPts val="4800"/>
              <a:buNone/>
              <a:defRPr sz="4800">
                <a:solidFill>
                  <a:schemeClr val="accent2"/>
                </a:solidFill>
              </a:defRPr>
            </a:lvl2pPr>
            <a:lvl3pPr lvl="2" rtl="0">
              <a:spcBef>
                <a:spcPts val="0"/>
              </a:spcBef>
              <a:spcAft>
                <a:spcPts val="0"/>
              </a:spcAft>
              <a:buClr>
                <a:schemeClr val="accent2"/>
              </a:buClr>
              <a:buSzPts val="4800"/>
              <a:buNone/>
              <a:defRPr sz="4800">
                <a:solidFill>
                  <a:schemeClr val="accent2"/>
                </a:solidFill>
              </a:defRPr>
            </a:lvl3pPr>
            <a:lvl4pPr lvl="3" rtl="0">
              <a:spcBef>
                <a:spcPts val="0"/>
              </a:spcBef>
              <a:spcAft>
                <a:spcPts val="0"/>
              </a:spcAft>
              <a:buClr>
                <a:schemeClr val="accent2"/>
              </a:buClr>
              <a:buSzPts val="4800"/>
              <a:buNone/>
              <a:defRPr sz="4800">
                <a:solidFill>
                  <a:schemeClr val="accent2"/>
                </a:solidFill>
              </a:defRPr>
            </a:lvl4pPr>
            <a:lvl5pPr lvl="4" rtl="0">
              <a:spcBef>
                <a:spcPts val="0"/>
              </a:spcBef>
              <a:spcAft>
                <a:spcPts val="0"/>
              </a:spcAft>
              <a:buClr>
                <a:schemeClr val="accent2"/>
              </a:buClr>
              <a:buSzPts val="4800"/>
              <a:buNone/>
              <a:defRPr sz="4800">
                <a:solidFill>
                  <a:schemeClr val="accent2"/>
                </a:solidFill>
              </a:defRPr>
            </a:lvl5pPr>
            <a:lvl6pPr lvl="5" rtl="0">
              <a:spcBef>
                <a:spcPts val="0"/>
              </a:spcBef>
              <a:spcAft>
                <a:spcPts val="0"/>
              </a:spcAft>
              <a:buClr>
                <a:schemeClr val="accent2"/>
              </a:buClr>
              <a:buSzPts val="4800"/>
              <a:buNone/>
              <a:defRPr sz="4800">
                <a:solidFill>
                  <a:schemeClr val="accent2"/>
                </a:solidFill>
              </a:defRPr>
            </a:lvl6pPr>
            <a:lvl7pPr lvl="6" rtl="0">
              <a:spcBef>
                <a:spcPts val="0"/>
              </a:spcBef>
              <a:spcAft>
                <a:spcPts val="0"/>
              </a:spcAft>
              <a:buClr>
                <a:schemeClr val="accent2"/>
              </a:buClr>
              <a:buSzPts val="4800"/>
              <a:buNone/>
              <a:defRPr sz="4800">
                <a:solidFill>
                  <a:schemeClr val="accent2"/>
                </a:solidFill>
              </a:defRPr>
            </a:lvl7pPr>
            <a:lvl8pPr lvl="7" rtl="0">
              <a:spcBef>
                <a:spcPts val="0"/>
              </a:spcBef>
              <a:spcAft>
                <a:spcPts val="0"/>
              </a:spcAft>
              <a:buClr>
                <a:schemeClr val="accent2"/>
              </a:buClr>
              <a:buSzPts val="4800"/>
              <a:buNone/>
              <a:defRPr sz="4800">
                <a:solidFill>
                  <a:schemeClr val="accent2"/>
                </a:solidFill>
              </a:defRPr>
            </a:lvl8pPr>
            <a:lvl9pPr lvl="8" rtl="0">
              <a:spcBef>
                <a:spcPts val="0"/>
              </a:spcBef>
              <a:spcAft>
                <a:spcPts val="0"/>
              </a:spcAft>
              <a:buClr>
                <a:schemeClr val="accent2"/>
              </a:buClr>
              <a:buSzPts val="4800"/>
              <a:buNone/>
              <a:defRPr sz="4800">
                <a:solidFill>
                  <a:schemeClr val="accent2"/>
                </a:solidFill>
              </a:defRPr>
            </a:lvl9pPr>
          </a:lstStyle>
          <a:p/>
        </p:txBody>
      </p:sp>
      <p:sp>
        <p:nvSpPr>
          <p:cNvPr id="1184" name="Google Shape;1184;p166"/>
          <p:cNvSpPr/>
          <p:nvPr/>
        </p:nvSpPr>
        <p:spPr>
          <a:xfrm rot="5400000">
            <a:off x="8459538" y="4459050"/>
            <a:ext cx="10170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66"/>
          <p:cNvSpPr/>
          <p:nvPr/>
        </p:nvSpPr>
        <p:spPr>
          <a:xfrm>
            <a:off x="3729600" y="0"/>
            <a:ext cx="5414400" cy="4701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7_1_1_1">
    <p:spTree>
      <p:nvGrpSpPr>
        <p:cNvPr id="1186" name="Shape 1186"/>
        <p:cNvGrpSpPr/>
        <p:nvPr/>
      </p:nvGrpSpPr>
      <p:grpSpPr>
        <a:xfrm>
          <a:off x="0" y="0"/>
          <a:ext cx="0" cy="0"/>
          <a:chOff x="0" y="0"/>
          <a:chExt cx="0" cy="0"/>
        </a:xfrm>
      </p:grpSpPr>
      <p:sp>
        <p:nvSpPr>
          <p:cNvPr id="1187" name="Google Shape;1187;p167"/>
          <p:cNvSpPr txBox="1"/>
          <p:nvPr>
            <p:ph idx="1" type="subTitle"/>
          </p:nvPr>
        </p:nvSpPr>
        <p:spPr>
          <a:xfrm>
            <a:off x="5056193" y="2227150"/>
            <a:ext cx="3363900" cy="1659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88" name="Google Shape;1188;p167"/>
          <p:cNvSpPr txBox="1"/>
          <p:nvPr>
            <p:ph type="title"/>
          </p:nvPr>
        </p:nvSpPr>
        <p:spPr>
          <a:xfrm>
            <a:off x="5045100" y="1654450"/>
            <a:ext cx="33639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1800"/>
              <a:buNone/>
              <a:defRPr>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189" name="Google Shape;1189;p167"/>
          <p:cNvSpPr/>
          <p:nvPr/>
        </p:nvSpPr>
        <p:spPr>
          <a:xfrm rot="5400000">
            <a:off x="-332562" y="4459050"/>
            <a:ext cx="10170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67"/>
          <p:cNvSpPr/>
          <p:nvPr/>
        </p:nvSpPr>
        <p:spPr>
          <a:xfrm rot="10800000">
            <a:off x="5954400" y="6"/>
            <a:ext cx="31896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8">
    <p:spTree>
      <p:nvGrpSpPr>
        <p:cNvPr id="1191" name="Shape 1191"/>
        <p:cNvGrpSpPr/>
        <p:nvPr/>
      </p:nvGrpSpPr>
      <p:grpSpPr>
        <a:xfrm>
          <a:off x="0" y="0"/>
          <a:ext cx="0" cy="0"/>
          <a:chOff x="0" y="0"/>
          <a:chExt cx="0" cy="0"/>
        </a:xfrm>
      </p:grpSpPr>
      <p:sp>
        <p:nvSpPr>
          <p:cNvPr id="1192" name="Google Shape;1192;p168"/>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193" name="Google Shape;1193;p168"/>
          <p:cNvSpPr txBox="1"/>
          <p:nvPr>
            <p:ph idx="2" type="title"/>
          </p:nvPr>
        </p:nvSpPr>
        <p:spPr>
          <a:xfrm>
            <a:off x="723900" y="2265525"/>
            <a:ext cx="2423100" cy="58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194" name="Google Shape;1194;p168"/>
          <p:cNvSpPr txBox="1"/>
          <p:nvPr>
            <p:ph idx="3" type="title"/>
          </p:nvPr>
        </p:nvSpPr>
        <p:spPr>
          <a:xfrm>
            <a:off x="723900" y="2650475"/>
            <a:ext cx="2423100" cy="58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195" name="Google Shape;1195;p168"/>
          <p:cNvSpPr txBox="1"/>
          <p:nvPr>
            <p:ph hasCustomPrompt="1" idx="4" type="title"/>
          </p:nvPr>
        </p:nvSpPr>
        <p:spPr>
          <a:xfrm>
            <a:off x="723900" y="1834275"/>
            <a:ext cx="24231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6000"/>
              <a:buNone/>
              <a:defRPr sz="46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196" name="Google Shape;1196;p168"/>
          <p:cNvSpPr txBox="1"/>
          <p:nvPr>
            <p:ph idx="5" type="title"/>
          </p:nvPr>
        </p:nvSpPr>
        <p:spPr>
          <a:xfrm>
            <a:off x="3360386" y="1851575"/>
            <a:ext cx="2423100" cy="58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197" name="Google Shape;1197;p168"/>
          <p:cNvSpPr txBox="1"/>
          <p:nvPr>
            <p:ph idx="6" type="title"/>
          </p:nvPr>
        </p:nvSpPr>
        <p:spPr>
          <a:xfrm>
            <a:off x="3360386" y="2236525"/>
            <a:ext cx="2423100" cy="58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198" name="Google Shape;1198;p168"/>
          <p:cNvSpPr txBox="1"/>
          <p:nvPr>
            <p:ph hasCustomPrompt="1" idx="7" type="title"/>
          </p:nvPr>
        </p:nvSpPr>
        <p:spPr>
          <a:xfrm>
            <a:off x="3360386" y="1420325"/>
            <a:ext cx="24231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6000"/>
              <a:buNone/>
              <a:defRPr sz="46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199" name="Google Shape;1199;p168"/>
          <p:cNvSpPr txBox="1"/>
          <p:nvPr>
            <p:ph idx="8" type="title"/>
          </p:nvPr>
        </p:nvSpPr>
        <p:spPr>
          <a:xfrm>
            <a:off x="5996872" y="1508425"/>
            <a:ext cx="2423100" cy="58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200" name="Google Shape;1200;p168"/>
          <p:cNvSpPr txBox="1"/>
          <p:nvPr>
            <p:ph idx="9" type="title"/>
          </p:nvPr>
        </p:nvSpPr>
        <p:spPr>
          <a:xfrm>
            <a:off x="5996872" y="1893375"/>
            <a:ext cx="2423100" cy="58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201" name="Google Shape;1201;p168"/>
          <p:cNvSpPr txBox="1"/>
          <p:nvPr>
            <p:ph hasCustomPrompt="1" idx="13" type="title"/>
          </p:nvPr>
        </p:nvSpPr>
        <p:spPr>
          <a:xfrm>
            <a:off x="5996872" y="1077175"/>
            <a:ext cx="24231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6000"/>
              <a:buNone/>
              <a:defRPr sz="46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16">
    <p:spTree>
      <p:nvGrpSpPr>
        <p:cNvPr id="1202" name="Shape 1202"/>
        <p:cNvGrpSpPr/>
        <p:nvPr/>
      </p:nvGrpSpPr>
      <p:grpSpPr>
        <a:xfrm>
          <a:off x="0" y="0"/>
          <a:ext cx="0" cy="0"/>
          <a:chOff x="0" y="0"/>
          <a:chExt cx="0" cy="0"/>
        </a:xfrm>
      </p:grpSpPr>
      <p:sp>
        <p:nvSpPr>
          <p:cNvPr id="1203" name="Google Shape;1203;p169"/>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204" name="Google Shape;1204;p169"/>
          <p:cNvSpPr txBox="1"/>
          <p:nvPr>
            <p:ph idx="2" type="title"/>
          </p:nvPr>
        </p:nvSpPr>
        <p:spPr>
          <a:xfrm>
            <a:off x="912974" y="1523475"/>
            <a:ext cx="1691700" cy="310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205" name="Google Shape;1205;p169"/>
          <p:cNvSpPr txBox="1"/>
          <p:nvPr>
            <p:ph idx="3" type="title"/>
          </p:nvPr>
        </p:nvSpPr>
        <p:spPr>
          <a:xfrm>
            <a:off x="547274" y="2650475"/>
            <a:ext cx="2423100" cy="58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206" name="Google Shape;1206;p169"/>
          <p:cNvSpPr txBox="1"/>
          <p:nvPr>
            <p:ph hasCustomPrompt="1" idx="4" type="title"/>
          </p:nvPr>
        </p:nvSpPr>
        <p:spPr>
          <a:xfrm>
            <a:off x="547274" y="1956025"/>
            <a:ext cx="24231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6000"/>
              <a:buNone/>
              <a:defRPr sz="46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207" name="Google Shape;1207;p169"/>
          <p:cNvSpPr txBox="1"/>
          <p:nvPr>
            <p:ph idx="5" type="title"/>
          </p:nvPr>
        </p:nvSpPr>
        <p:spPr>
          <a:xfrm>
            <a:off x="3732323" y="2539125"/>
            <a:ext cx="1691700" cy="310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208" name="Google Shape;1208;p169"/>
          <p:cNvSpPr txBox="1"/>
          <p:nvPr>
            <p:ph idx="6" type="title"/>
          </p:nvPr>
        </p:nvSpPr>
        <p:spPr>
          <a:xfrm>
            <a:off x="3366604" y="3666125"/>
            <a:ext cx="2423100" cy="58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209" name="Google Shape;1209;p169"/>
          <p:cNvSpPr txBox="1"/>
          <p:nvPr>
            <p:ph hasCustomPrompt="1" idx="7" type="title"/>
          </p:nvPr>
        </p:nvSpPr>
        <p:spPr>
          <a:xfrm>
            <a:off x="3366623" y="2971675"/>
            <a:ext cx="24231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6000"/>
              <a:buNone/>
              <a:defRPr sz="46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210" name="Google Shape;1210;p169"/>
          <p:cNvSpPr txBox="1"/>
          <p:nvPr>
            <p:ph idx="8" type="title"/>
          </p:nvPr>
        </p:nvSpPr>
        <p:spPr>
          <a:xfrm>
            <a:off x="6551634" y="1523475"/>
            <a:ext cx="1691700" cy="310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211" name="Google Shape;1211;p169"/>
          <p:cNvSpPr txBox="1"/>
          <p:nvPr>
            <p:ph idx="9" type="title"/>
          </p:nvPr>
        </p:nvSpPr>
        <p:spPr>
          <a:xfrm>
            <a:off x="6185934" y="2650475"/>
            <a:ext cx="2423100" cy="58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212" name="Google Shape;1212;p169"/>
          <p:cNvSpPr txBox="1"/>
          <p:nvPr>
            <p:ph hasCustomPrompt="1" idx="13" type="title"/>
          </p:nvPr>
        </p:nvSpPr>
        <p:spPr>
          <a:xfrm>
            <a:off x="6185934" y="1956025"/>
            <a:ext cx="24231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6000"/>
              <a:buNone/>
              <a:defRPr sz="46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213" name="Google Shape;1213;p169"/>
          <p:cNvSpPr/>
          <p:nvPr/>
        </p:nvSpPr>
        <p:spPr>
          <a:xfrm>
            <a:off x="5954400" y="-13919"/>
            <a:ext cx="3189600" cy="7212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69"/>
          <p:cNvSpPr/>
          <p:nvPr/>
        </p:nvSpPr>
        <p:spPr>
          <a:xfrm rot="10800000">
            <a:off x="0" y="4791475"/>
            <a:ext cx="20514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33">
    <p:spTree>
      <p:nvGrpSpPr>
        <p:cNvPr id="1215" name="Shape 1215"/>
        <p:cNvGrpSpPr/>
        <p:nvPr/>
      </p:nvGrpSpPr>
      <p:grpSpPr>
        <a:xfrm>
          <a:off x="0" y="0"/>
          <a:ext cx="0" cy="0"/>
          <a:chOff x="0" y="0"/>
          <a:chExt cx="0" cy="0"/>
        </a:xfrm>
      </p:grpSpPr>
      <p:sp>
        <p:nvSpPr>
          <p:cNvPr id="1216" name="Google Shape;1216;p170"/>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217" name="Google Shape;1217;p170"/>
          <p:cNvSpPr txBox="1"/>
          <p:nvPr>
            <p:ph idx="2" type="title"/>
          </p:nvPr>
        </p:nvSpPr>
        <p:spPr>
          <a:xfrm>
            <a:off x="6106213" y="3458538"/>
            <a:ext cx="2222100" cy="310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218" name="Google Shape;1218;p170"/>
          <p:cNvSpPr txBox="1"/>
          <p:nvPr>
            <p:ph idx="3" type="title"/>
          </p:nvPr>
        </p:nvSpPr>
        <p:spPr>
          <a:xfrm>
            <a:off x="6106200" y="3766763"/>
            <a:ext cx="22221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219" name="Google Shape;1219;p170"/>
          <p:cNvSpPr txBox="1"/>
          <p:nvPr>
            <p:ph hasCustomPrompt="1" idx="4" type="title"/>
          </p:nvPr>
        </p:nvSpPr>
        <p:spPr>
          <a:xfrm>
            <a:off x="6106200" y="2972088"/>
            <a:ext cx="1636800" cy="484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6000"/>
              <a:buNone/>
              <a:defRPr sz="32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220" name="Google Shape;1220;p170"/>
          <p:cNvSpPr txBox="1"/>
          <p:nvPr>
            <p:ph idx="5" type="title"/>
          </p:nvPr>
        </p:nvSpPr>
        <p:spPr>
          <a:xfrm>
            <a:off x="2304287" y="1749350"/>
            <a:ext cx="2220600" cy="310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221" name="Google Shape;1221;p170"/>
          <p:cNvSpPr txBox="1"/>
          <p:nvPr>
            <p:ph idx="6" type="title"/>
          </p:nvPr>
        </p:nvSpPr>
        <p:spPr>
          <a:xfrm>
            <a:off x="2304287" y="2060163"/>
            <a:ext cx="22206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222" name="Google Shape;1222;p170"/>
          <p:cNvSpPr txBox="1"/>
          <p:nvPr>
            <p:ph hasCustomPrompt="1" idx="7" type="title"/>
          </p:nvPr>
        </p:nvSpPr>
        <p:spPr>
          <a:xfrm>
            <a:off x="2304287" y="1260925"/>
            <a:ext cx="1634400" cy="48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6000"/>
              <a:buNone/>
              <a:defRPr sz="32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223" name="Google Shape;1223;p170"/>
          <p:cNvSpPr txBox="1"/>
          <p:nvPr>
            <p:ph idx="8" type="title"/>
          </p:nvPr>
        </p:nvSpPr>
        <p:spPr>
          <a:xfrm>
            <a:off x="2304287" y="3457313"/>
            <a:ext cx="2220600" cy="310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224" name="Google Shape;1224;p170"/>
          <p:cNvSpPr txBox="1"/>
          <p:nvPr>
            <p:ph idx="9" type="title"/>
          </p:nvPr>
        </p:nvSpPr>
        <p:spPr>
          <a:xfrm>
            <a:off x="2304287" y="3768113"/>
            <a:ext cx="22221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225" name="Google Shape;1225;p170"/>
          <p:cNvSpPr txBox="1"/>
          <p:nvPr>
            <p:ph hasCustomPrompt="1" idx="13" type="title"/>
          </p:nvPr>
        </p:nvSpPr>
        <p:spPr>
          <a:xfrm>
            <a:off x="2304287" y="2970738"/>
            <a:ext cx="1636800" cy="484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6000"/>
              <a:buNone/>
              <a:defRPr sz="32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226" name="Google Shape;1226;p170"/>
          <p:cNvSpPr/>
          <p:nvPr/>
        </p:nvSpPr>
        <p:spPr>
          <a:xfrm>
            <a:off x="0" y="4813706"/>
            <a:ext cx="2051400" cy="351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70"/>
          <p:cNvSpPr txBox="1"/>
          <p:nvPr>
            <p:ph idx="14" type="title"/>
          </p:nvPr>
        </p:nvSpPr>
        <p:spPr>
          <a:xfrm>
            <a:off x="6106962" y="1749350"/>
            <a:ext cx="2220600" cy="310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228" name="Google Shape;1228;p170"/>
          <p:cNvSpPr txBox="1"/>
          <p:nvPr>
            <p:ph idx="15" type="title"/>
          </p:nvPr>
        </p:nvSpPr>
        <p:spPr>
          <a:xfrm>
            <a:off x="6106962" y="2060163"/>
            <a:ext cx="22206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229" name="Google Shape;1229;p170"/>
          <p:cNvSpPr txBox="1"/>
          <p:nvPr>
            <p:ph hasCustomPrompt="1" idx="16" type="title"/>
          </p:nvPr>
        </p:nvSpPr>
        <p:spPr>
          <a:xfrm>
            <a:off x="6106962" y="1260925"/>
            <a:ext cx="1634400" cy="48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6000"/>
              <a:buNone/>
              <a:defRPr sz="32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230" name="Google Shape;1230;p170"/>
          <p:cNvSpPr/>
          <p:nvPr/>
        </p:nvSpPr>
        <p:spPr>
          <a:xfrm>
            <a:off x="7092600" y="6"/>
            <a:ext cx="2051400" cy="351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p:cSld name="CUSTOM_36">
    <p:spTree>
      <p:nvGrpSpPr>
        <p:cNvPr id="1231" name="Shape 1231"/>
        <p:cNvGrpSpPr/>
        <p:nvPr/>
      </p:nvGrpSpPr>
      <p:grpSpPr>
        <a:xfrm>
          <a:off x="0" y="0"/>
          <a:ext cx="0" cy="0"/>
          <a:chOff x="0" y="0"/>
          <a:chExt cx="0" cy="0"/>
        </a:xfrm>
      </p:grpSpPr>
      <p:sp>
        <p:nvSpPr>
          <p:cNvPr id="1232" name="Google Shape;1232;p171"/>
          <p:cNvSpPr txBox="1"/>
          <p:nvPr>
            <p:ph hasCustomPrompt="1" type="title"/>
          </p:nvPr>
        </p:nvSpPr>
        <p:spPr>
          <a:xfrm>
            <a:off x="866850" y="651688"/>
            <a:ext cx="42363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6200"/>
              <a:buNone/>
              <a:defRPr sz="5800">
                <a:solidFill>
                  <a:schemeClr val="accent1"/>
                </a:solidFill>
              </a:defRPr>
            </a:lvl1pPr>
            <a:lvl2pPr lvl="1"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2pPr>
            <a:lvl3pPr lvl="2"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3pPr>
            <a:lvl4pPr lvl="3"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4pPr>
            <a:lvl5pPr lvl="4"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5pPr>
            <a:lvl6pPr lvl="5"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6pPr>
            <a:lvl7pPr lvl="6"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7pPr>
            <a:lvl8pPr lvl="7"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8pPr>
            <a:lvl9pPr lvl="8"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9pPr>
          </a:lstStyle>
          <a:p>
            <a:r>
              <a:t>xx%</a:t>
            </a:r>
          </a:p>
        </p:txBody>
      </p:sp>
      <p:sp>
        <p:nvSpPr>
          <p:cNvPr id="1233" name="Google Shape;1233;p171"/>
          <p:cNvSpPr txBox="1"/>
          <p:nvPr>
            <p:ph idx="1" type="subTitle"/>
          </p:nvPr>
        </p:nvSpPr>
        <p:spPr>
          <a:xfrm>
            <a:off x="866850" y="1481077"/>
            <a:ext cx="4236300" cy="35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3"/>
              </a:buClr>
              <a:buSzPts val="1400"/>
              <a:buNone/>
              <a:defRPr sz="1400">
                <a:solidFill>
                  <a:schemeClr val="accent3"/>
                </a:solidFill>
              </a:defRPr>
            </a:lvl1pPr>
            <a:lvl2pPr lvl="1" rtl="0" algn="ctr">
              <a:lnSpc>
                <a:spcPct val="100000"/>
              </a:lnSpc>
              <a:spcBef>
                <a:spcPts val="0"/>
              </a:spcBef>
              <a:spcAft>
                <a:spcPts val="0"/>
              </a:spcAft>
              <a:buClr>
                <a:schemeClr val="accent3"/>
              </a:buClr>
              <a:buSzPts val="1400"/>
              <a:buNone/>
              <a:defRPr>
                <a:solidFill>
                  <a:schemeClr val="accent3"/>
                </a:solidFill>
              </a:defRPr>
            </a:lvl2pPr>
            <a:lvl3pPr lvl="2" rtl="0" algn="ctr">
              <a:lnSpc>
                <a:spcPct val="100000"/>
              </a:lnSpc>
              <a:spcBef>
                <a:spcPts val="0"/>
              </a:spcBef>
              <a:spcAft>
                <a:spcPts val="0"/>
              </a:spcAft>
              <a:buClr>
                <a:schemeClr val="accent3"/>
              </a:buClr>
              <a:buSzPts val="1400"/>
              <a:buNone/>
              <a:defRPr>
                <a:solidFill>
                  <a:schemeClr val="accent3"/>
                </a:solidFill>
              </a:defRPr>
            </a:lvl3pPr>
            <a:lvl4pPr lvl="3" rtl="0" algn="ctr">
              <a:lnSpc>
                <a:spcPct val="100000"/>
              </a:lnSpc>
              <a:spcBef>
                <a:spcPts val="0"/>
              </a:spcBef>
              <a:spcAft>
                <a:spcPts val="0"/>
              </a:spcAft>
              <a:buClr>
                <a:schemeClr val="accent3"/>
              </a:buClr>
              <a:buSzPts val="1400"/>
              <a:buNone/>
              <a:defRPr>
                <a:solidFill>
                  <a:schemeClr val="accent3"/>
                </a:solidFill>
              </a:defRPr>
            </a:lvl4pPr>
            <a:lvl5pPr lvl="4" rtl="0" algn="ctr">
              <a:lnSpc>
                <a:spcPct val="100000"/>
              </a:lnSpc>
              <a:spcBef>
                <a:spcPts val="0"/>
              </a:spcBef>
              <a:spcAft>
                <a:spcPts val="0"/>
              </a:spcAft>
              <a:buClr>
                <a:schemeClr val="accent3"/>
              </a:buClr>
              <a:buSzPts val="1400"/>
              <a:buNone/>
              <a:defRPr>
                <a:solidFill>
                  <a:schemeClr val="accent3"/>
                </a:solidFill>
              </a:defRPr>
            </a:lvl5pPr>
            <a:lvl6pPr lvl="5" rtl="0" algn="ctr">
              <a:lnSpc>
                <a:spcPct val="100000"/>
              </a:lnSpc>
              <a:spcBef>
                <a:spcPts val="0"/>
              </a:spcBef>
              <a:spcAft>
                <a:spcPts val="0"/>
              </a:spcAft>
              <a:buClr>
                <a:schemeClr val="accent3"/>
              </a:buClr>
              <a:buSzPts val="1400"/>
              <a:buNone/>
              <a:defRPr>
                <a:solidFill>
                  <a:schemeClr val="accent3"/>
                </a:solidFill>
              </a:defRPr>
            </a:lvl6pPr>
            <a:lvl7pPr lvl="6" rtl="0" algn="ctr">
              <a:lnSpc>
                <a:spcPct val="100000"/>
              </a:lnSpc>
              <a:spcBef>
                <a:spcPts val="0"/>
              </a:spcBef>
              <a:spcAft>
                <a:spcPts val="0"/>
              </a:spcAft>
              <a:buClr>
                <a:schemeClr val="accent3"/>
              </a:buClr>
              <a:buSzPts val="1400"/>
              <a:buNone/>
              <a:defRPr>
                <a:solidFill>
                  <a:schemeClr val="accent3"/>
                </a:solidFill>
              </a:defRPr>
            </a:lvl7pPr>
            <a:lvl8pPr lvl="7" rtl="0" algn="ctr">
              <a:lnSpc>
                <a:spcPct val="100000"/>
              </a:lnSpc>
              <a:spcBef>
                <a:spcPts val="0"/>
              </a:spcBef>
              <a:spcAft>
                <a:spcPts val="0"/>
              </a:spcAft>
              <a:buClr>
                <a:schemeClr val="accent3"/>
              </a:buClr>
              <a:buSzPts val="1400"/>
              <a:buNone/>
              <a:defRPr>
                <a:solidFill>
                  <a:schemeClr val="accent3"/>
                </a:solidFill>
              </a:defRPr>
            </a:lvl8pPr>
            <a:lvl9pPr lvl="8" rtl="0" algn="ctr">
              <a:lnSpc>
                <a:spcPct val="100000"/>
              </a:lnSpc>
              <a:spcBef>
                <a:spcPts val="0"/>
              </a:spcBef>
              <a:spcAft>
                <a:spcPts val="0"/>
              </a:spcAft>
              <a:buClr>
                <a:schemeClr val="accent3"/>
              </a:buClr>
              <a:buSzPts val="1400"/>
              <a:buNone/>
              <a:defRPr>
                <a:solidFill>
                  <a:schemeClr val="accent3"/>
                </a:solidFill>
              </a:defRPr>
            </a:lvl9pPr>
          </a:lstStyle>
          <a:p/>
        </p:txBody>
      </p:sp>
      <p:sp>
        <p:nvSpPr>
          <p:cNvPr id="1234" name="Google Shape;1234;p171"/>
          <p:cNvSpPr txBox="1"/>
          <p:nvPr>
            <p:ph hasCustomPrompt="1" idx="2" type="title"/>
          </p:nvPr>
        </p:nvSpPr>
        <p:spPr>
          <a:xfrm>
            <a:off x="866850" y="1979793"/>
            <a:ext cx="42363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6200"/>
              <a:buNone/>
              <a:defRPr sz="5800">
                <a:solidFill>
                  <a:schemeClr val="accent1"/>
                </a:solidFill>
              </a:defRPr>
            </a:lvl1pPr>
            <a:lvl2pPr lvl="1"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2pPr>
            <a:lvl3pPr lvl="2"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3pPr>
            <a:lvl4pPr lvl="3"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4pPr>
            <a:lvl5pPr lvl="4"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5pPr>
            <a:lvl6pPr lvl="5"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6pPr>
            <a:lvl7pPr lvl="6"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7pPr>
            <a:lvl8pPr lvl="7"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8pPr>
            <a:lvl9pPr lvl="8"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9pPr>
          </a:lstStyle>
          <a:p>
            <a:r>
              <a:t>xx%</a:t>
            </a:r>
          </a:p>
        </p:txBody>
      </p:sp>
      <p:sp>
        <p:nvSpPr>
          <p:cNvPr id="1235" name="Google Shape;1235;p171"/>
          <p:cNvSpPr txBox="1"/>
          <p:nvPr>
            <p:ph idx="3" type="subTitle"/>
          </p:nvPr>
        </p:nvSpPr>
        <p:spPr>
          <a:xfrm>
            <a:off x="866850" y="2808095"/>
            <a:ext cx="4236300" cy="35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3"/>
              </a:buClr>
              <a:buSzPts val="1400"/>
              <a:buNone/>
              <a:defRPr sz="1400">
                <a:solidFill>
                  <a:schemeClr val="accent3"/>
                </a:solidFill>
              </a:defRPr>
            </a:lvl1pPr>
            <a:lvl2pPr lvl="1" rtl="0" algn="ctr">
              <a:lnSpc>
                <a:spcPct val="100000"/>
              </a:lnSpc>
              <a:spcBef>
                <a:spcPts val="0"/>
              </a:spcBef>
              <a:spcAft>
                <a:spcPts val="0"/>
              </a:spcAft>
              <a:buClr>
                <a:schemeClr val="accent3"/>
              </a:buClr>
              <a:buSzPts val="1400"/>
              <a:buNone/>
              <a:defRPr>
                <a:solidFill>
                  <a:schemeClr val="accent3"/>
                </a:solidFill>
              </a:defRPr>
            </a:lvl2pPr>
            <a:lvl3pPr lvl="2" rtl="0" algn="ctr">
              <a:lnSpc>
                <a:spcPct val="100000"/>
              </a:lnSpc>
              <a:spcBef>
                <a:spcPts val="0"/>
              </a:spcBef>
              <a:spcAft>
                <a:spcPts val="0"/>
              </a:spcAft>
              <a:buClr>
                <a:schemeClr val="accent3"/>
              </a:buClr>
              <a:buSzPts val="1400"/>
              <a:buNone/>
              <a:defRPr>
                <a:solidFill>
                  <a:schemeClr val="accent3"/>
                </a:solidFill>
              </a:defRPr>
            </a:lvl3pPr>
            <a:lvl4pPr lvl="3" rtl="0" algn="ctr">
              <a:lnSpc>
                <a:spcPct val="100000"/>
              </a:lnSpc>
              <a:spcBef>
                <a:spcPts val="0"/>
              </a:spcBef>
              <a:spcAft>
                <a:spcPts val="0"/>
              </a:spcAft>
              <a:buClr>
                <a:schemeClr val="accent3"/>
              </a:buClr>
              <a:buSzPts val="1400"/>
              <a:buNone/>
              <a:defRPr>
                <a:solidFill>
                  <a:schemeClr val="accent3"/>
                </a:solidFill>
              </a:defRPr>
            </a:lvl4pPr>
            <a:lvl5pPr lvl="4" rtl="0" algn="ctr">
              <a:lnSpc>
                <a:spcPct val="100000"/>
              </a:lnSpc>
              <a:spcBef>
                <a:spcPts val="0"/>
              </a:spcBef>
              <a:spcAft>
                <a:spcPts val="0"/>
              </a:spcAft>
              <a:buClr>
                <a:schemeClr val="accent3"/>
              </a:buClr>
              <a:buSzPts val="1400"/>
              <a:buNone/>
              <a:defRPr>
                <a:solidFill>
                  <a:schemeClr val="accent3"/>
                </a:solidFill>
              </a:defRPr>
            </a:lvl5pPr>
            <a:lvl6pPr lvl="5" rtl="0" algn="ctr">
              <a:lnSpc>
                <a:spcPct val="100000"/>
              </a:lnSpc>
              <a:spcBef>
                <a:spcPts val="0"/>
              </a:spcBef>
              <a:spcAft>
                <a:spcPts val="0"/>
              </a:spcAft>
              <a:buClr>
                <a:schemeClr val="accent3"/>
              </a:buClr>
              <a:buSzPts val="1400"/>
              <a:buNone/>
              <a:defRPr>
                <a:solidFill>
                  <a:schemeClr val="accent3"/>
                </a:solidFill>
              </a:defRPr>
            </a:lvl6pPr>
            <a:lvl7pPr lvl="6" rtl="0" algn="ctr">
              <a:lnSpc>
                <a:spcPct val="100000"/>
              </a:lnSpc>
              <a:spcBef>
                <a:spcPts val="0"/>
              </a:spcBef>
              <a:spcAft>
                <a:spcPts val="0"/>
              </a:spcAft>
              <a:buClr>
                <a:schemeClr val="accent3"/>
              </a:buClr>
              <a:buSzPts val="1400"/>
              <a:buNone/>
              <a:defRPr>
                <a:solidFill>
                  <a:schemeClr val="accent3"/>
                </a:solidFill>
              </a:defRPr>
            </a:lvl7pPr>
            <a:lvl8pPr lvl="7" rtl="0" algn="ctr">
              <a:lnSpc>
                <a:spcPct val="100000"/>
              </a:lnSpc>
              <a:spcBef>
                <a:spcPts val="0"/>
              </a:spcBef>
              <a:spcAft>
                <a:spcPts val="0"/>
              </a:spcAft>
              <a:buClr>
                <a:schemeClr val="accent3"/>
              </a:buClr>
              <a:buSzPts val="1400"/>
              <a:buNone/>
              <a:defRPr>
                <a:solidFill>
                  <a:schemeClr val="accent3"/>
                </a:solidFill>
              </a:defRPr>
            </a:lvl8pPr>
            <a:lvl9pPr lvl="8" rtl="0" algn="ctr">
              <a:lnSpc>
                <a:spcPct val="100000"/>
              </a:lnSpc>
              <a:spcBef>
                <a:spcPts val="0"/>
              </a:spcBef>
              <a:spcAft>
                <a:spcPts val="0"/>
              </a:spcAft>
              <a:buClr>
                <a:schemeClr val="accent3"/>
              </a:buClr>
              <a:buSzPts val="1400"/>
              <a:buNone/>
              <a:defRPr>
                <a:solidFill>
                  <a:schemeClr val="accent3"/>
                </a:solidFill>
              </a:defRPr>
            </a:lvl9pPr>
          </a:lstStyle>
          <a:p/>
        </p:txBody>
      </p:sp>
      <p:sp>
        <p:nvSpPr>
          <p:cNvPr id="1236" name="Google Shape;1236;p171"/>
          <p:cNvSpPr txBox="1"/>
          <p:nvPr>
            <p:ph hasCustomPrompt="1" idx="4" type="title"/>
          </p:nvPr>
        </p:nvSpPr>
        <p:spPr>
          <a:xfrm>
            <a:off x="866850" y="3306810"/>
            <a:ext cx="42363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6200"/>
              <a:buNone/>
              <a:defRPr sz="5800">
                <a:solidFill>
                  <a:schemeClr val="accent1"/>
                </a:solidFill>
              </a:defRPr>
            </a:lvl1pPr>
            <a:lvl2pPr lvl="1"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2pPr>
            <a:lvl3pPr lvl="2"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3pPr>
            <a:lvl4pPr lvl="3"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4pPr>
            <a:lvl5pPr lvl="4"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5pPr>
            <a:lvl6pPr lvl="5"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6pPr>
            <a:lvl7pPr lvl="6"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7pPr>
            <a:lvl8pPr lvl="7"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8pPr>
            <a:lvl9pPr lvl="8"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9pPr>
          </a:lstStyle>
          <a:p>
            <a:r>
              <a:t>xx%</a:t>
            </a:r>
          </a:p>
        </p:txBody>
      </p:sp>
      <p:sp>
        <p:nvSpPr>
          <p:cNvPr id="1237" name="Google Shape;1237;p171"/>
          <p:cNvSpPr txBox="1"/>
          <p:nvPr>
            <p:ph idx="5" type="subTitle"/>
          </p:nvPr>
        </p:nvSpPr>
        <p:spPr>
          <a:xfrm>
            <a:off x="866850" y="4135112"/>
            <a:ext cx="4236300" cy="35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3"/>
              </a:buClr>
              <a:buSzPts val="1400"/>
              <a:buNone/>
              <a:defRPr sz="1400">
                <a:solidFill>
                  <a:schemeClr val="accent3"/>
                </a:solidFill>
              </a:defRPr>
            </a:lvl1pPr>
            <a:lvl2pPr lvl="1" rtl="0" algn="ctr">
              <a:lnSpc>
                <a:spcPct val="100000"/>
              </a:lnSpc>
              <a:spcBef>
                <a:spcPts val="0"/>
              </a:spcBef>
              <a:spcAft>
                <a:spcPts val="0"/>
              </a:spcAft>
              <a:buClr>
                <a:schemeClr val="accent3"/>
              </a:buClr>
              <a:buSzPts val="1400"/>
              <a:buNone/>
              <a:defRPr>
                <a:solidFill>
                  <a:schemeClr val="accent3"/>
                </a:solidFill>
              </a:defRPr>
            </a:lvl2pPr>
            <a:lvl3pPr lvl="2" rtl="0" algn="ctr">
              <a:lnSpc>
                <a:spcPct val="100000"/>
              </a:lnSpc>
              <a:spcBef>
                <a:spcPts val="0"/>
              </a:spcBef>
              <a:spcAft>
                <a:spcPts val="0"/>
              </a:spcAft>
              <a:buClr>
                <a:schemeClr val="accent3"/>
              </a:buClr>
              <a:buSzPts val="1400"/>
              <a:buNone/>
              <a:defRPr>
                <a:solidFill>
                  <a:schemeClr val="accent3"/>
                </a:solidFill>
              </a:defRPr>
            </a:lvl3pPr>
            <a:lvl4pPr lvl="3" rtl="0" algn="ctr">
              <a:lnSpc>
                <a:spcPct val="100000"/>
              </a:lnSpc>
              <a:spcBef>
                <a:spcPts val="0"/>
              </a:spcBef>
              <a:spcAft>
                <a:spcPts val="0"/>
              </a:spcAft>
              <a:buClr>
                <a:schemeClr val="accent3"/>
              </a:buClr>
              <a:buSzPts val="1400"/>
              <a:buNone/>
              <a:defRPr>
                <a:solidFill>
                  <a:schemeClr val="accent3"/>
                </a:solidFill>
              </a:defRPr>
            </a:lvl4pPr>
            <a:lvl5pPr lvl="4" rtl="0" algn="ctr">
              <a:lnSpc>
                <a:spcPct val="100000"/>
              </a:lnSpc>
              <a:spcBef>
                <a:spcPts val="0"/>
              </a:spcBef>
              <a:spcAft>
                <a:spcPts val="0"/>
              </a:spcAft>
              <a:buClr>
                <a:schemeClr val="accent3"/>
              </a:buClr>
              <a:buSzPts val="1400"/>
              <a:buNone/>
              <a:defRPr>
                <a:solidFill>
                  <a:schemeClr val="accent3"/>
                </a:solidFill>
              </a:defRPr>
            </a:lvl5pPr>
            <a:lvl6pPr lvl="5" rtl="0" algn="ctr">
              <a:lnSpc>
                <a:spcPct val="100000"/>
              </a:lnSpc>
              <a:spcBef>
                <a:spcPts val="0"/>
              </a:spcBef>
              <a:spcAft>
                <a:spcPts val="0"/>
              </a:spcAft>
              <a:buClr>
                <a:schemeClr val="accent3"/>
              </a:buClr>
              <a:buSzPts val="1400"/>
              <a:buNone/>
              <a:defRPr>
                <a:solidFill>
                  <a:schemeClr val="accent3"/>
                </a:solidFill>
              </a:defRPr>
            </a:lvl6pPr>
            <a:lvl7pPr lvl="6" rtl="0" algn="ctr">
              <a:lnSpc>
                <a:spcPct val="100000"/>
              </a:lnSpc>
              <a:spcBef>
                <a:spcPts val="0"/>
              </a:spcBef>
              <a:spcAft>
                <a:spcPts val="0"/>
              </a:spcAft>
              <a:buClr>
                <a:schemeClr val="accent3"/>
              </a:buClr>
              <a:buSzPts val="1400"/>
              <a:buNone/>
              <a:defRPr>
                <a:solidFill>
                  <a:schemeClr val="accent3"/>
                </a:solidFill>
              </a:defRPr>
            </a:lvl7pPr>
            <a:lvl8pPr lvl="7" rtl="0" algn="ctr">
              <a:lnSpc>
                <a:spcPct val="100000"/>
              </a:lnSpc>
              <a:spcBef>
                <a:spcPts val="0"/>
              </a:spcBef>
              <a:spcAft>
                <a:spcPts val="0"/>
              </a:spcAft>
              <a:buClr>
                <a:schemeClr val="accent3"/>
              </a:buClr>
              <a:buSzPts val="1400"/>
              <a:buNone/>
              <a:defRPr>
                <a:solidFill>
                  <a:schemeClr val="accent3"/>
                </a:solidFill>
              </a:defRPr>
            </a:lvl8pPr>
            <a:lvl9pPr lvl="8" rtl="0" algn="ctr">
              <a:lnSpc>
                <a:spcPct val="100000"/>
              </a:lnSpc>
              <a:spcBef>
                <a:spcPts val="0"/>
              </a:spcBef>
              <a:spcAft>
                <a:spcPts val="0"/>
              </a:spcAft>
              <a:buClr>
                <a:schemeClr val="accent3"/>
              </a:buClr>
              <a:buSzPts val="1400"/>
              <a:buNone/>
              <a:defRPr>
                <a:solidFill>
                  <a:schemeClr val="accent3"/>
                </a:solidFill>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8_1">
    <p:spTree>
      <p:nvGrpSpPr>
        <p:cNvPr id="1238" name="Shape 1238"/>
        <p:cNvGrpSpPr/>
        <p:nvPr/>
      </p:nvGrpSpPr>
      <p:grpSpPr>
        <a:xfrm>
          <a:off x="0" y="0"/>
          <a:ext cx="0" cy="0"/>
          <a:chOff x="0" y="0"/>
          <a:chExt cx="0" cy="0"/>
        </a:xfrm>
      </p:grpSpPr>
      <p:sp>
        <p:nvSpPr>
          <p:cNvPr id="1239" name="Google Shape;1239;p172"/>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240" name="Google Shape;1240;p172"/>
          <p:cNvSpPr txBox="1"/>
          <p:nvPr>
            <p:ph idx="2" type="title"/>
          </p:nvPr>
        </p:nvSpPr>
        <p:spPr>
          <a:xfrm>
            <a:off x="1969563" y="1525936"/>
            <a:ext cx="2210100" cy="4731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241" name="Google Shape;1241;p172"/>
          <p:cNvSpPr txBox="1"/>
          <p:nvPr>
            <p:ph idx="3" type="title"/>
          </p:nvPr>
        </p:nvSpPr>
        <p:spPr>
          <a:xfrm>
            <a:off x="1969562" y="1854750"/>
            <a:ext cx="22101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242" name="Google Shape;1242;p172"/>
          <p:cNvSpPr txBox="1"/>
          <p:nvPr>
            <p:ph idx="4" type="title"/>
          </p:nvPr>
        </p:nvSpPr>
        <p:spPr>
          <a:xfrm>
            <a:off x="1969564" y="3300487"/>
            <a:ext cx="2210100" cy="4731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243" name="Google Shape;1243;p172"/>
          <p:cNvSpPr txBox="1"/>
          <p:nvPr>
            <p:ph idx="5" type="title"/>
          </p:nvPr>
        </p:nvSpPr>
        <p:spPr>
          <a:xfrm>
            <a:off x="1969563" y="3621075"/>
            <a:ext cx="22101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244" name="Google Shape;1244;p172"/>
          <p:cNvSpPr txBox="1"/>
          <p:nvPr>
            <p:ph idx="6" type="title"/>
          </p:nvPr>
        </p:nvSpPr>
        <p:spPr>
          <a:xfrm>
            <a:off x="5796913" y="1525926"/>
            <a:ext cx="2210100" cy="4731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245" name="Google Shape;1245;p172"/>
          <p:cNvSpPr txBox="1"/>
          <p:nvPr>
            <p:ph idx="7" type="title"/>
          </p:nvPr>
        </p:nvSpPr>
        <p:spPr>
          <a:xfrm>
            <a:off x="5796914" y="1854738"/>
            <a:ext cx="22101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246" name="Google Shape;1246;p172"/>
          <p:cNvSpPr txBox="1"/>
          <p:nvPr>
            <p:ph idx="8" type="title"/>
          </p:nvPr>
        </p:nvSpPr>
        <p:spPr>
          <a:xfrm>
            <a:off x="5854061" y="3300487"/>
            <a:ext cx="2210100" cy="4731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247" name="Google Shape;1247;p172"/>
          <p:cNvSpPr txBox="1"/>
          <p:nvPr>
            <p:ph idx="9" type="title"/>
          </p:nvPr>
        </p:nvSpPr>
        <p:spPr>
          <a:xfrm>
            <a:off x="5854062" y="3621075"/>
            <a:ext cx="22101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248" name="Google Shape;1248;p172"/>
          <p:cNvSpPr/>
          <p:nvPr/>
        </p:nvSpPr>
        <p:spPr>
          <a:xfrm rot="10800000">
            <a:off x="0" y="4791600"/>
            <a:ext cx="20514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72"/>
          <p:cNvSpPr/>
          <p:nvPr/>
        </p:nvSpPr>
        <p:spPr>
          <a:xfrm rot="5400000">
            <a:off x="7185900" y="1234206"/>
            <a:ext cx="31896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1">
    <p:spTree>
      <p:nvGrpSpPr>
        <p:cNvPr id="108" name="Shape 108"/>
        <p:cNvGrpSpPr/>
        <p:nvPr/>
      </p:nvGrpSpPr>
      <p:grpSpPr>
        <a:xfrm>
          <a:off x="0" y="0"/>
          <a:ext cx="0" cy="0"/>
          <a:chOff x="0" y="0"/>
          <a:chExt cx="0" cy="0"/>
        </a:xfrm>
      </p:grpSpPr>
      <p:sp>
        <p:nvSpPr>
          <p:cNvPr id="109" name="Google Shape;109;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0" name="Google Shape;110;p18"/>
          <p:cNvSpPr txBox="1"/>
          <p:nvPr>
            <p:ph type="title"/>
          </p:nvPr>
        </p:nvSpPr>
        <p:spPr>
          <a:xfrm>
            <a:off x="1385250" y="3175325"/>
            <a:ext cx="4002900" cy="584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4"/>
              </a:buClr>
              <a:buSzPts val="2800"/>
              <a:buNone/>
              <a:defRPr b="0" sz="2600">
                <a:solidFill>
                  <a:schemeClr val="accent4"/>
                </a:solidFill>
                <a:latin typeface="Playfair Display Medium"/>
                <a:ea typeface="Playfair Display Medium"/>
                <a:cs typeface="Playfair Display Medium"/>
                <a:sym typeface="Playfair Display Medium"/>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11" name="Google Shape;111;p18"/>
          <p:cNvSpPr txBox="1"/>
          <p:nvPr>
            <p:ph idx="2" type="title"/>
          </p:nvPr>
        </p:nvSpPr>
        <p:spPr>
          <a:xfrm>
            <a:off x="1385250" y="1146300"/>
            <a:ext cx="4242900" cy="2088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3"/>
              </a:buClr>
              <a:buSzPts val="2800"/>
              <a:buNone/>
              <a:defRPr b="0" sz="2300">
                <a:solidFill>
                  <a:schemeClr val="accent3"/>
                </a:solidFill>
                <a:latin typeface="Montserrat"/>
                <a:ea typeface="Montserrat"/>
                <a:cs typeface="Montserrat"/>
                <a:sym typeface="Montserrat"/>
              </a:defRPr>
            </a:lvl1pPr>
            <a:lvl2pPr lvl="1">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2pPr>
            <a:lvl3pPr lvl="2">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3pPr>
            <a:lvl4pPr lvl="3">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4pPr>
            <a:lvl5pPr lvl="4">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5pPr>
            <a:lvl6pPr lvl="5">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6pPr>
            <a:lvl7pPr lvl="6">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7pPr>
            <a:lvl8pPr lvl="7">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8pPr>
            <a:lvl9pPr lvl="8">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9pPr>
          </a:lstStyle>
          <a:p/>
        </p:txBody>
      </p:sp>
      <p:sp>
        <p:nvSpPr>
          <p:cNvPr id="112" name="Google Shape;112;p18"/>
          <p:cNvSpPr/>
          <p:nvPr/>
        </p:nvSpPr>
        <p:spPr>
          <a:xfrm rot="10800000">
            <a:off x="0" y="4791475"/>
            <a:ext cx="20514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8"/>
          <p:cNvSpPr/>
          <p:nvPr/>
        </p:nvSpPr>
        <p:spPr>
          <a:xfrm rot="5400000">
            <a:off x="7185900" y="1234081"/>
            <a:ext cx="3189600" cy="7212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4">
    <p:spTree>
      <p:nvGrpSpPr>
        <p:cNvPr id="1250" name="Shape 1250"/>
        <p:cNvGrpSpPr/>
        <p:nvPr/>
      </p:nvGrpSpPr>
      <p:grpSpPr>
        <a:xfrm>
          <a:off x="0" y="0"/>
          <a:ext cx="0" cy="0"/>
          <a:chOff x="0" y="0"/>
          <a:chExt cx="0" cy="0"/>
        </a:xfrm>
      </p:grpSpPr>
      <p:sp>
        <p:nvSpPr>
          <p:cNvPr id="1251" name="Google Shape;1251;p173"/>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252" name="Google Shape;1252;p173"/>
          <p:cNvSpPr txBox="1"/>
          <p:nvPr>
            <p:ph idx="2" type="title"/>
          </p:nvPr>
        </p:nvSpPr>
        <p:spPr>
          <a:xfrm>
            <a:off x="723988" y="1501796"/>
            <a:ext cx="2210100" cy="3840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000000"/>
              </a:buClr>
              <a:buSzPts val="1800"/>
              <a:buNone/>
              <a:defRPr sz="21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253" name="Google Shape;1253;p173"/>
          <p:cNvSpPr txBox="1"/>
          <p:nvPr>
            <p:ph idx="3" type="title"/>
          </p:nvPr>
        </p:nvSpPr>
        <p:spPr>
          <a:xfrm>
            <a:off x="723950" y="1885786"/>
            <a:ext cx="2210100" cy="493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254" name="Google Shape;1254;p173"/>
          <p:cNvSpPr txBox="1"/>
          <p:nvPr>
            <p:ph idx="4" type="title"/>
          </p:nvPr>
        </p:nvSpPr>
        <p:spPr>
          <a:xfrm>
            <a:off x="723989" y="3139049"/>
            <a:ext cx="2210100" cy="3840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000000"/>
              </a:buClr>
              <a:buSzPts val="1800"/>
              <a:buNone/>
              <a:defRPr sz="21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255" name="Google Shape;1255;p173"/>
          <p:cNvSpPr txBox="1"/>
          <p:nvPr>
            <p:ph idx="5" type="title"/>
          </p:nvPr>
        </p:nvSpPr>
        <p:spPr>
          <a:xfrm>
            <a:off x="723988" y="3523038"/>
            <a:ext cx="2210100" cy="493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256" name="Google Shape;1256;p173"/>
          <p:cNvSpPr txBox="1"/>
          <p:nvPr>
            <p:ph idx="6" type="title"/>
          </p:nvPr>
        </p:nvSpPr>
        <p:spPr>
          <a:xfrm>
            <a:off x="6209988" y="1501788"/>
            <a:ext cx="2210100" cy="3840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21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257" name="Google Shape;1257;p173"/>
          <p:cNvSpPr txBox="1"/>
          <p:nvPr>
            <p:ph idx="7" type="title"/>
          </p:nvPr>
        </p:nvSpPr>
        <p:spPr>
          <a:xfrm>
            <a:off x="6209950" y="1885775"/>
            <a:ext cx="2210100" cy="493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258" name="Google Shape;1258;p173"/>
          <p:cNvSpPr txBox="1"/>
          <p:nvPr>
            <p:ph idx="8" type="title"/>
          </p:nvPr>
        </p:nvSpPr>
        <p:spPr>
          <a:xfrm>
            <a:off x="6209988" y="3139049"/>
            <a:ext cx="2210100" cy="3840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21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259" name="Google Shape;1259;p173"/>
          <p:cNvSpPr txBox="1"/>
          <p:nvPr>
            <p:ph idx="9" type="title"/>
          </p:nvPr>
        </p:nvSpPr>
        <p:spPr>
          <a:xfrm>
            <a:off x="6209988" y="3523038"/>
            <a:ext cx="2210100" cy="493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32">
    <p:spTree>
      <p:nvGrpSpPr>
        <p:cNvPr id="1260" name="Shape 1260"/>
        <p:cNvGrpSpPr/>
        <p:nvPr/>
      </p:nvGrpSpPr>
      <p:grpSpPr>
        <a:xfrm>
          <a:off x="0" y="0"/>
          <a:ext cx="0" cy="0"/>
          <a:chOff x="0" y="0"/>
          <a:chExt cx="0" cy="0"/>
        </a:xfrm>
      </p:grpSpPr>
      <p:sp>
        <p:nvSpPr>
          <p:cNvPr id="1261" name="Google Shape;1261;p174"/>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262" name="Google Shape;1262;p174"/>
          <p:cNvSpPr txBox="1"/>
          <p:nvPr>
            <p:ph idx="2" type="title"/>
          </p:nvPr>
        </p:nvSpPr>
        <p:spPr>
          <a:xfrm>
            <a:off x="2706609" y="3434333"/>
            <a:ext cx="1865400" cy="3840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1800"/>
              <a:buNone/>
              <a:defRPr sz="21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263" name="Google Shape;1263;p174"/>
          <p:cNvSpPr txBox="1"/>
          <p:nvPr>
            <p:ph idx="3" type="title"/>
          </p:nvPr>
        </p:nvSpPr>
        <p:spPr>
          <a:xfrm>
            <a:off x="2706609" y="3818323"/>
            <a:ext cx="1865400" cy="49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264" name="Google Shape;1264;p174"/>
          <p:cNvSpPr txBox="1"/>
          <p:nvPr>
            <p:ph idx="4" type="title"/>
          </p:nvPr>
        </p:nvSpPr>
        <p:spPr>
          <a:xfrm>
            <a:off x="841211" y="2942723"/>
            <a:ext cx="1865400" cy="3840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1800"/>
              <a:buNone/>
              <a:defRPr sz="21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265" name="Google Shape;1265;p174"/>
          <p:cNvSpPr txBox="1"/>
          <p:nvPr>
            <p:ph idx="5" type="title"/>
          </p:nvPr>
        </p:nvSpPr>
        <p:spPr>
          <a:xfrm>
            <a:off x="841211" y="3326712"/>
            <a:ext cx="1865400" cy="49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266" name="Google Shape;1266;p174"/>
          <p:cNvSpPr txBox="1"/>
          <p:nvPr>
            <p:ph idx="6" type="title"/>
          </p:nvPr>
        </p:nvSpPr>
        <p:spPr>
          <a:xfrm>
            <a:off x="6437396" y="3434325"/>
            <a:ext cx="1865400" cy="3840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1800"/>
              <a:buNone/>
              <a:defRPr sz="21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267" name="Google Shape;1267;p174"/>
          <p:cNvSpPr txBox="1"/>
          <p:nvPr>
            <p:ph idx="7" type="title"/>
          </p:nvPr>
        </p:nvSpPr>
        <p:spPr>
          <a:xfrm>
            <a:off x="6437396" y="3818312"/>
            <a:ext cx="1865400" cy="49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268" name="Google Shape;1268;p174"/>
          <p:cNvSpPr txBox="1"/>
          <p:nvPr>
            <p:ph idx="8" type="title"/>
          </p:nvPr>
        </p:nvSpPr>
        <p:spPr>
          <a:xfrm>
            <a:off x="4571992" y="2948561"/>
            <a:ext cx="1865400" cy="3840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1800"/>
              <a:buNone/>
              <a:defRPr sz="21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269" name="Google Shape;1269;p174"/>
          <p:cNvSpPr txBox="1"/>
          <p:nvPr>
            <p:ph idx="9" type="title"/>
          </p:nvPr>
        </p:nvSpPr>
        <p:spPr>
          <a:xfrm>
            <a:off x="4571992" y="3332550"/>
            <a:ext cx="1865400" cy="49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270" name="Google Shape;1270;p174"/>
          <p:cNvSpPr/>
          <p:nvPr/>
        </p:nvSpPr>
        <p:spPr>
          <a:xfrm rot="10800000">
            <a:off x="-13725" y="4791600"/>
            <a:ext cx="31836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spTree>
      <p:nvGrpSpPr>
        <p:cNvPr id="1271" name="Shape 1271"/>
        <p:cNvGrpSpPr/>
        <p:nvPr/>
      </p:nvGrpSpPr>
      <p:grpSpPr>
        <a:xfrm>
          <a:off x="0" y="0"/>
          <a:ext cx="0" cy="0"/>
          <a:chOff x="0" y="0"/>
          <a:chExt cx="0" cy="0"/>
        </a:xfrm>
      </p:grpSpPr>
      <p:sp>
        <p:nvSpPr>
          <p:cNvPr id="1272" name="Google Shape;1272;p175"/>
          <p:cNvSpPr/>
          <p:nvPr/>
        </p:nvSpPr>
        <p:spPr>
          <a:xfrm rot="5400000">
            <a:off x="4664400" y="73050"/>
            <a:ext cx="4012800" cy="49464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75"/>
          <p:cNvSpPr/>
          <p:nvPr/>
        </p:nvSpPr>
        <p:spPr>
          <a:xfrm rot="10800000">
            <a:off x="0" y="4053850"/>
            <a:ext cx="6390300" cy="7068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75"/>
          <p:cNvSpPr txBox="1"/>
          <p:nvPr>
            <p:ph type="title"/>
          </p:nvPr>
        </p:nvSpPr>
        <p:spPr>
          <a:xfrm>
            <a:off x="4848825" y="706800"/>
            <a:ext cx="3225000" cy="754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500"/>
              <a:buNone/>
              <a:defRPr sz="6000">
                <a:solidFill>
                  <a:schemeClr val="lt1"/>
                </a:solidFill>
              </a:defRPr>
            </a:lvl1pPr>
            <a:lvl2pPr lvl="1" rtl="0" algn="ctr">
              <a:spcBef>
                <a:spcPts val="0"/>
              </a:spcBef>
              <a:spcAft>
                <a:spcPts val="0"/>
              </a:spcAft>
              <a:buClr>
                <a:schemeClr val="accent3"/>
              </a:buClr>
              <a:buSzPts val="3500"/>
              <a:buNone/>
              <a:defRPr sz="3500">
                <a:solidFill>
                  <a:schemeClr val="accent3"/>
                </a:solidFill>
              </a:defRPr>
            </a:lvl2pPr>
            <a:lvl3pPr lvl="2" rtl="0" algn="ctr">
              <a:spcBef>
                <a:spcPts val="0"/>
              </a:spcBef>
              <a:spcAft>
                <a:spcPts val="0"/>
              </a:spcAft>
              <a:buClr>
                <a:schemeClr val="accent3"/>
              </a:buClr>
              <a:buSzPts val="3500"/>
              <a:buNone/>
              <a:defRPr sz="3500">
                <a:solidFill>
                  <a:schemeClr val="accent3"/>
                </a:solidFill>
              </a:defRPr>
            </a:lvl3pPr>
            <a:lvl4pPr lvl="3" rtl="0" algn="ctr">
              <a:spcBef>
                <a:spcPts val="0"/>
              </a:spcBef>
              <a:spcAft>
                <a:spcPts val="0"/>
              </a:spcAft>
              <a:buClr>
                <a:schemeClr val="accent3"/>
              </a:buClr>
              <a:buSzPts val="3500"/>
              <a:buNone/>
              <a:defRPr sz="3500">
                <a:solidFill>
                  <a:schemeClr val="accent3"/>
                </a:solidFill>
              </a:defRPr>
            </a:lvl4pPr>
            <a:lvl5pPr lvl="4" rtl="0" algn="ctr">
              <a:spcBef>
                <a:spcPts val="0"/>
              </a:spcBef>
              <a:spcAft>
                <a:spcPts val="0"/>
              </a:spcAft>
              <a:buClr>
                <a:schemeClr val="accent3"/>
              </a:buClr>
              <a:buSzPts val="3500"/>
              <a:buNone/>
              <a:defRPr sz="3500">
                <a:solidFill>
                  <a:schemeClr val="accent3"/>
                </a:solidFill>
              </a:defRPr>
            </a:lvl5pPr>
            <a:lvl6pPr lvl="5" rtl="0" algn="ctr">
              <a:spcBef>
                <a:spcPts val="0"/>
              </a:spcBef>
              <a:spcAft>
                <a:spcPts val="0"/>
              </a:spcAft>
              <a:buClr>
                <a:schemeClr val="accent3"/>
              </a:buClr>
              <a:buSzPts val="3500"/>
              <a:buNone/>
              <a:defRPr sz="3500">
                <a:solidFill>
                  <a:schemeClr val="accent3"/>
                </a:solidFill>
              </a:defRPr>
            </a:lvl6pPr>
            <a:lvl7pPr lvl="6" rtl="0" algn="ctr">
              <a:spcBef>
                <a:spcPts val="0"/>
              </a:spcBef>
              <a:spcAft>
                <a:spcPts val="0"/>
              </a:spcAft>
              <a:buClr>
                <a:schemeClr val="accent3"/>
              </a:buClr>
              <a:buSzPts val="3500"/>
              <a:buNone/>
              <a:defRPr sz="3500">
                <a:solidFill>
                  <a:schemeClr val="accent3"/>
                </a:solidFill>
              </a:defRPr>
            </a:lvl7pPr>
            <a:lvl8pPr lvl="7" rtl="0" algn="ctr">
              <a:spcBef>
                <a:spcPts val="0"/>
              </a:spcBef>
              <a:spcAft>
                <a:spcPts val="0"/>
              </a:spcAft>
              <a:buClr>
                <a:schemeClr val="accent3"/>
              </a:buClr>
              <a:buSzPts val="3500"/>
              <a:buNone/>
              <a:defRPr sz="3500">
                <a:solidFill>
                  <a:schemeClr val="accent3"/>
                </a:solidFill>
              </a:defRPr>
            </a:lvl8pPr>
            <a:lvl9pPr lvl="8" rtl="0" algn="ctr">
              <a:spcBef>
                <a:spcPts val="0"/>
              </a:spcBef>
              <a:spcAft>
                <a:spcPts val="0"/>
              </a:spcAft>
              <a:buClr>
                <a:schemeClr val="accent3"/>
              </a:buClr>
              <a:buSzPts val="3500"/>
              <a:buNone/>
              <a:defRPr sz="3500">
                <a:solidFill>
                  <a:schemeClr val="accent3"/>
                </a:solidFill>
              </a:defRPr>
            </a:lvl9pPr>
          </a:lstStyle>
          <a:p/>
        </p:txBody>
      </p:sp>
      <p:sp>
        <p:nvSpPr>
          <p:cNvPr id="1275" name="Google Shape;1275;p175"/>
          <p:cNvSpPr txBox="1"/>
          <p:nvPr/>
        </p:nvSpPr>
        <p:spPr>
          <a:xfrm>
            <a:off x="4849000" y="2836800"/>
            <a:ext cx="3857700" cy="667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100">
                <a:solidFill>
                  <a:schemeClr val="lt1"/>
                </a:solidFill>
                <a:latin typeface="Montserrat"/>
                <a:ea typeface="Montserrat"/>
                <a:cs typeface="Montserrat"/>
                <a:sym typeface="Montserrat"/>
              </a:rPr>
              <a:t>CREDITS: This presentation template was created by </a:t>
            </a:r>
            <a:r>
              <a:rPr b="1" lang="en" sz="1100">
                <a:solidFill>
                  <a:schemeClr val="lt1"/>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100">
                <a:solidFill>
                  <a:schemeClr val="lt1"/>
                </a:solidFill>
                <a:latin typeface="Montserrat"/>
                <a:ea typeface="Montserrat"/>
                <a:cs typeface="Montserrat"/>
                <a:sym typeface="Montserrat"/>
              </a:rPr>
              <a:t>, including icons by </a:t>
            </a:r>
            <a:r>
              <a:rPr b="1" lang="en" sz="1100">
                <a:solidFill>
                  <a:schemeClr val="lt1"/>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100">
                <a:solidFill>
                  <a:schemeClr val="lt1"/>
                </a:solidFill>
                <a:latin typeface="Montserrat"/>
                <a:ea typeface="Montserrat"/>
                <a:cs typeface="Montserrat"/>
                <a:sym typeface="Montserrat"/>
              </a:rPr>
              <a:t>, and infographics &amp; images by </a:t>
            </a:r>
            <a:r>
              <a:rPr b="1" lang="en" sz="1100">
                <a:solidFill>
                  <a:schemeClr val="lt1"/>
                </a:solidFill>
                <a:uFill>
                  <a:noFill/>
                </a:uFill>
                <a:latin typeface="Montserrat"/>
                <a:ea typeface="Montserrat"/>
                <a:cs typeface="Montserrat"/>
                <a:sym typeface="Montserrat"/>
                <a:hlinkClick r:id="rId4">
                  <a:extLst>
                    <a:ext uri="{A12FA001-AC4F-418D-AE19-62706E023703}">
                      <ahyp:hlinkClr val="tx"/>
                    </a:ext>
                  </a:extLst>
                </a:hlinkClick>
              </a:rPr>
              <a:t>Freepik</a:t>
            </a:r>
            <a:r>
              <a:rPr lang="en" sz="1100">
                <a:solidFill>
                  <a:schemeClr val="lt1"/>
                </a:solidFill>
                <a:latin typeface="Montserrat"/>
                <a:ea typeface="Montserrat"/>
                <a:cs typeface="Montserrat"/>
                <a:sym typeface="Montserrat"/>
              </a:rPr>
              <a:t> </a:t>
            </a:r>
            <a:endParaRPr sz="1100">
              <a:solidFill>
                <a:schemeClr val="lt1"/>
              </a:solidFill>
              <a:latin typeface="Montserrat"/>
              <a:ea typeface="Montserrat"/>
              <a:cs typeface="Montserrat"/>
              <a:sym typeface="Montserrat"/>
            </a:endParaRPr>
          </a:p>
        </p:txBody>
      </p:sp>
      <p:sp>
        <p:nvSpPr>
          <p:cNvPr id="1276" name="Google Shape;1276;p175"/>
          <p:cNvSpPr txBox="1"/>
          <p:nvPr>
            <p:ph idx="2" type="title"/>
          </p:nvPr>
        </p:nvSpPr>
        <p:spPr>
          <a:xfrm>
            <a:off x="4848825" y="3557675"/>
            <a:ext cx="3571200" cy="584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Font typeface="Montserrat"/>
              <a:buNone/>
              <a:defRPr sz="1100">
                <a:solidFill>
                  <a:schemeClr val="lt1"/>
                </a:solidFill>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277" name="Google Shape;1277;p175"/>
          <p:cNvSpPr txBox="1"/>
          <p:nvPr>
            <p:ph idx="3" type="title"/>
          </p:nvPr>
        </p:nvSpPr>
        <p:spPr>
          <a:xfrm>
            <a:off x="4849000" y="1653475"/>
            <a:ext cx="32250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278" name="Google Shape;1278;p175"/>
          <p:cNvSpPr/>
          <p:nvPr/>
        </p:nvSpPr>
        <p:spPr>
          <a:xfrm rot="10800000">
            <a:off x="7092600" y="367050"/>
            <a:ext cx="20514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two columns">
  <p:cSld name="CUSTOM_9">
    <p:spTree>
      <p:nvGrpSpPr>
        <p:cNvPr id="1279" name="Shape 1279"/>
        <p:cNvGrpSpPr/>
        <p:nvPr/>
      </p:nvGrpSpPr>
      <p:grpSpPr>
        <a:xfrm>
          <a:off x="0" y="0"/>
          <a:ext cx="0" cy="0"/>
          <a:chOff x="0" y="0"/>
          <a:chExt cx="0" cy="0"/>
        </a:xfrm>
      </p:grpSpPr>
      <p:sp>
        <p:nvSpPr>
          <p:cNvPr id="1280" name="Google Shape;1280;p176"/>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281" name="Google Shape;1281;p176"/>
          <p:cNvSpPr txBox="1"/>
          <p:nvPr>
            <p:ph idx="1" type="body"/>
          </p:nvPr>
        </p:nvSpPr>
        <p:spPr>
          <a:xfrm>
            <a:off x="723975" y="1028700"/>
            <a:ext cx="3738900" cy="3540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5"/>
              </a:buClr>
              <a:buSzPts val="1400"/>
              <a:buChar char="●"/>
              <a:defRPr sz="1400">
                <a:solidFill>
                  <a:srgbClr val="000000"/>
                </a:solidFill>
              </a:defRPr>
            </a:lvl1pPr>
            <a:lvl2pPr indent="-317500" lvl="1" marL="914400" rtl="0" algn="r">
              <a:spcBef>
                <a:spcPts val="1600"/>
              </a:spcBef>
              <a:spcAft>
                <a:spcPts val="0"/>
              </a:spcAft>
              <a:buClr>
                <a:srgbClr val="000000"/>
              </a:buClr>
              <a:buSzPts val="1400"/>
              <a:buChar char="○"/>
              <a:defRPr>
                <a:solidFill>
                  <a:srgbClr val="000000"/>
                </a:solidFill>
              </a:defRPr>
            </a:lvl2pPr>
            <a:lvl3pPr indent="-317500" lvl="2" marL="1371600" rtl="0" algn="r">
              <a:spcBef>
                <a:spcPts val="1600"/>
              </a:spcBef>
              <a:spcAft>
                <a:spcPts val="0"/>
              </a:spcAft>
              <a:buClr>
                <a:srgbClr val="000000"/>
              </a:buClr>
              <a:buSzPts val="1400"/>
              <a:buChar char="■"/>
              <a:defRPr>
                <a:solidFill>
                  <a:srgbClr val="000000"/>
                </a:solidFill>
              </a:defRPr>
            </a:lvl3pPr>
            <a:lvl4pPr indent="-317500" lvl="3" marL="1828800" rtl="0" algn="r">
              <a:spcBef>
                <a:spcPts val="1600"/>
              </a:spcBef>
              <a:spcAft>
                <a:spcPts val="0"/>
              </a:spcAft>
              <a:buClr>
                <a:srgbClr val="000000"/>
              </a:buClr>
              <a:buSzPts val="1400"/>
              <a:buChar char="●"/>
              <a:defRPr>
                <a:solidFill>
                  <a:srgbClr val="000000"/>
                </a:solidFill>
              </a:defRPr>
            </a:lvl4pPr>
            <a:lvl5pPr indent="-317500" lvl="4" marL="2286000" rtl="0" algn="r">
              <a:spcBef>
                <a:spcPts val="1600"/>
              </a:spcBef>
              <a:spcAft>
                <a:spcPts val="0"/>
              </a:spcAft>
              <a:buClr>
                <a:srgbClr val="000000"/>
              </a:buClr>
              <a:buSzPts val="1400"/>
              <a:buChar char="○"/>
              <a:defRPr>
                <a:solidFill>
                  <a:srgbClr val="000000"/>
                </a:solidFill>
              </a:defRPr>
            </a:lvl5pPr>
            <a:lvl6pPr indent="-317500" lvl="5" marL="2743200" rtl="0" algn="r">
              <a:spcBef>
                <a:spcPts val="1600"/>
              </a:spcBef>
              <a:spcAft>
                <a:spcPts val="0"/>
              </a:spcAft>
              <a:buClr>
                <a:srgbClr val="000000"/>
              </a:buClr>
              <a:buSzPts val="1400"/>
              <a:buChar char="■"/>
              <a:defRPr>
                <a:solidFill>
                  <a:srgbClr val="000000"/>
                </a:solidFill>
              </a:defRPr>
            </a:lvl6pPr>
            <a:lvl7pPr indent="-317500" lvl="6" marL="3200400" rtl="0" algn="r">
              <a:spcBef>
                <a:spcPts val="1600"/>
              </a:spcBef>
              <a:spcAft>
                <a:spcPts val="0"/>
              </a:spcAft>
              <a:buClr>
                <a:srgbClr val="000000"/>
              </a:buClr>
              <a:buSzPts val="1400"/>
              <a:buChar char="●"/>
              <a:defRPr>
                <a:solidFill>
                  <a:srgbClr val="000000"/>
                </a:solidFill>
              </a:defRPr>
            </a:lvl7pPr>
            <a:lvl8pPr indent="-317500" lvl="7" marL="3657600" rtl="0" algn="r">
              <a:spcBef>
                <a:spcPts val="1600"/>
              </a:spcBef>
              <a:spcAft>
                <a:spcPts val="0"/>
              </a:spcAft>
              <a:buClr>
                <a:srgbClr val="000000"/>
              </a:buClr>
              <a:buSzPts val="1400"/>
              <a:buChar char="○"/>
              <a:defRPr>
                <a:solidFill>
                  <a:srgbClr val="000000"/>
                </a:solidFill>
              </a:defRPr>
            </a:lvl8pPr>
            <a:lvl9pPr indent="-317500" lvl="8" marL="4114800" rtl="0" algn="r">
              <a:spcBef>
                <a:spcPts val="1600"/>
              </a:spcBef>
              <a:spcAft>
                <a:spcPts val="1600"/>
              </a:spcAft>
              <a:buClr>
                <a:srgbClr val="000000"/>
              </a:buClr>
              <a:buSzPts val="1400"/>
              <a:buChar char="■"/>
              <a:defRPr>
                <a:solidFill>
                  <a:srgbClr val="000000"/>
                </a:solidFill>
              </a:defRPr>
            </a:lvl9pPr>
          </a:lstStyle>
          <a:p/>
        </p:txBody>
      </p:sp>
      <p:sp>
        <p:nvSpPr>
          <p:cNvPr id="1282" name="Google Shape;1282;p176"/>
          <p:cNvSpPr txBox="1"/>
          <p:nvPr>
            <p:ph idx="2" type="body"/>
          </p:nvPr>
        </p:nvSpPr>
        <p:spPr>
          <a:xfrm>
            <a:off x="4681175" y="1028700"/>
            <a:ext cx="3738900" cy="3540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5"/>
              </a:buClr>
              <a:buSzPts val="1400"/>
              <a:buChar char="●"/>
              <a:defRPr sz="1200">
                <a:solidFill>
                  <a:srgbClr val="000000"/>
                </a:solidFill>
              </a:defRPr>
            </a:lvl1pPr>
            <a:lvl2pPr indent="-317500" lvl="1" marL="914400" rtl="0" algn="r">
              <a:spcBef>
                <a:spcPts val="1600"/>
              </a:spcBef>
              <a:spcAft>
                <a:spcPts val="0"/>
              </a:spcAft>
              <a:buClr>
                <a:srgbClr val="000000"/>
              </a:buClr>
              <a:buSzPts val="1400"/>
              <a:buChar char="○"/>
              <a:defRPr>
                <a:solidFill>
                  <a:srgbClr val="000000"/>
                </a:solidFill>
              </a:defRPr>
            </a:lvl2pPr>
            <a:lvl3pPr indent="-317500" lvl="2" marL="1371600" rtl="0" algn="r">
              <a:spcBef>
                <a:spcPts val="1600"/>
              </a:spcBef>
              <a:spcAft>
                <a:spcPts val="0"/>
              </a:spcAft>
              <a:buClr>
                <a:srgbClr val="000000"/>
              </a:buClr>
              <a:buSzPts val="1400"/>
              <a:buChar char="■"/>
              <a:defRPr>
                <a:solidFill>
                  <a:srgbClr val="000000"/>
                </a:solidFill>
              </a:defRPr>
            </a:lvl3pPr>
            <a:lvl4pPr indent="-317500" lvl="3" marL="1828800" rtl="0" algn="r">
              <a:spcBef>
                <a:spcPts val="1600"/>
              </a:spcBef>
              <a:spcAft>
                <a:spcPts val="0"/>
              </a:spcAft>
              <a:buClr>
                <a:srgbClr val="000000"/>
              </a:buClr>
              <a:buSzPts val="1400"/>
              <a:buChar char="●"/>
              <a:defRPr>
                <a:solidFill>
                  <a:srgbClr val="000000"/>
                </a:solidFill>
              </a:defRPr>
            </a:lvl4pPr>
            <a:lvl5pPr indent="-317500" lvl="4" marL="2286000" rtl="0" algn="r">
              <a:spcBef>
                <a:spcPts val="1600"/>
              </a:spcBef>
              <a:spcAft>
                <a:spcPts val="0"/>
              </a:spcAft>
              <a:buClr>
                <a:srgbClr val="000000"/>
              </a:buClr>
              <a:buSzPts val="1400"/>
              <a:buChar char="○"/>
              <a:defRPr>
                <a:solidFill>
                  <a:srgbClr val="000000"/>
                </a:solidFill>
              </a:defRPr>
            </a:lvl5pPr>
            <a:lvl6pPr indent="-317500" lvl="5" marL="2743200" rtl="0" algn="r">
              <a:spcBef>
                <a:spcPts val="1600"/>
              </a:spcBef>
              <a:spcAft>
                <a:spcPts val="0"/>
              </a:spcAft>
              <a:buClr>
                <a:srgbClr val="000000"/>
              </a:buClr>
              <a:buSzPts val="1400"/>
              <a:buChar char="■"/>
              <a:defRPr>
                <a:solidFill>
                  <a:srgbClr val="000000"/>
                </a:solidFill>
              </a:defRPr>
            </a:lvl6pPr>
            <a:lvl7pPr indent="-317500" lvl="6" marL="3200400" rtl="0" algn="r">
              <a:spcBef>
                <a:spcPts val="1600"/>
              </a:spcBef>
              <a:spcAft>
                <a:spcPts val="0"/>
              </a:spcAft>
              <a:buClr>
                <a:srgbClr val="000000"/>
              </a:buClr>
              <a:buSzPts val="1400"/>
              <a:buChar char="●"/>
              <a:defRPr>
                <a:solidFill>
                  <a:srgbClr val="000000"/>
                </a:solidFill>
              </a:defRPr>
            </a:lvl7pPr>
            <a:lvl8pPr indent="-317500" lvl="7" marL="3657600" rtl="0" algn="r">
              <a:spcBef>
                <a:spcPts val="1600"/>
              </a:spcBef>
              <a:spcAft>
                <a:spcPts val="0"/>
              </a:spcAft>
              <a:buClr>
                <a:srgbClr val="000000"/>
              </a:buClr>
              <a:buSzPts val="1400"/>
              <a:buChar char="○"/>
              <a:defRPr>
                <a:solidFill>
                  <a:srgbClr val="000000"/>
                </a:solidFill>
              </a:defRPr>
            </a:lvl8pPr>
            <a:lvl9pPr indent="-317500" lvl="8" marL="4114800" rtl="0" algn="r">
              <a:spcBef>
                <a:spcPts val="1600"/>
              </a:spcBef>
              <a:spcAft>
                <a:spcPts val="1600"/>
              </a:spcAft>
              <a:buClr>
                <a:srgbClr val="000000"/>
              </a:buClr>
              <a:buSzPts val="1400"/>
              <a:buChar char="■"/>
              <a:defRPr>
                <a:solidFill>
                  <a:srgbClr val="000000"/>
                </a:solidFill>
              </a:defRPr>
            </a:lvl9pPr>
          </a:lstStyle>
          <a:p/>
        </p:txBody>
      </p:sp>
      <p:sp>
        <p:nvSpPr>
          <p:cNvPr id="1283" name="Google Shape;1283;p176"/>
          <p:cNvSpPr/>
          <p:nvPr/>
        </p:nvSpPr>
        <p:spPr>
          <a:xfrm rot="5400000">
            <a:off x="8276838" y="70050"/>
            <a:ext cx="1007700" cy="7212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76"/>
          <p:cNvSpPr/>
          <p:nvPr/>
        </p:nvSpPr>
        <p:spPr>
          <a:xfrm rot="10800000">
            <a:off x="5960388" y="4791600"/>
            <a:ext cx="31836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2">
    <p:spTree>
      <p:nvGrpSpPr>
        <p:cNvPr id="1285" name="Shape 1285"/>
        <p:cNvGrpSpPr/>
        <p:nvPr/>
      </p:nvGrpSpPr>
      <p:grpSpPr>
        <a:xfrm>
          <a:off x="0" y="0"/>
          <a:ext cx="0" cy="0"/>
          <a:chOff x="0" y="0"/>
          <a:chExt cx="0" cy="0"/>
        </a:xfrm>
      </p:grpSpPr>
      <p:sp>
        <p:nvSpPr>
          <p:cNvPr id="1286" name="Google Shape;1286;p177"/>
          <p:cNvSpPr/>
          <p:nvPr/>
        </p:nvSpPr>
        <p:spPr>
          <a:xfrm rot="5400000">
            <a:off x="8459550" y="332425"/>
            <a:ext cx="10170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77"/>
          <p:cNvSpPr/>
          <p:nvPr/>
        </p:nvSpPr>
        <p:spPr>
          <a:xfrm rot="5400000">
            <a:off x="-148500" y="4273800"/>
            <a:ext cx="1007700" cy="7317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77"/>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2_1">
    <p:spTree>
      <p:nvGrpSpPr>
        <p:cNvPr id="1289" name="Shape 1289"/>
        <p:cNvGrpSpPr/>
        <p:nvPr/>
      </p:nvGrpSpPr>
      <p:grpSpPr>
        <a:xfrm>
          <a:off x="0" y="0"/>
          <a:ext cx="0" cy="0"/>
          <a:chOff x="0" y="0"/>
          <a:chExt cx="0" cy="0"/>
        </a:xfrm>
      </p:grpSpPr>
      <p:sp>
        <p:nvSpPr>
          <p:cNvPr id="1290" name="Google Shape;1290;p178"/>
          <p:cNvSpPr/>
          <p:nvPr/>
        </p:nvSpPr>
        <p:spPr>
          <a:xfrm>
            <a:off x="0" y="-125"/>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78"/>
          <p:cNvSpPr/>
          <p:nvPr/>
        </p:nvSpPr>
        <p:spPr>
          <a:xfrm>
            <a:off x="0" y="4791475"/>
            <a:ext cx="10170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78"/>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293" name="Google Shape;1293;p178"/>
          <p:cNvSpPr/>
          <p:nvPr/>
        </p:nvSpPr>
        <p:spPr>
          <a:xfrm rot="-5400000">
            <a:off x="7185900" y="3187981"/>
            <a:ext cx="31896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78"/>
          <p:cNvSpPr txBox="1"/>
          <p:nvPr>
            <p:ph idx="1" type="body"/>
          </p:nvPr>
        </p:nvSpPr>
        <p:spPr>
          <a:xfrm>
            <a:off x="723975" y="1028700"/>
            <a:ext cx="3738900" cy="3540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5"/>
              </a:buClr>
              <a:buSzPts val="1400"/>
              <a:buChar char="●"/>
              <a:defRPr sz="1400">
                <a:solidFill>
                  <a:srgbClr val="000000"/>
                </a:solidFill>
              </a:defRPr>
            </a:lvl1pPr>
            <a:lvl2pPr indent="-317500" lvl="1" marL="914400" rtl="0" algn="r">
              <a:spcBef>
                <a:spcPts val="1600"/>
              </a:spcBef>
              <a:spcAft>
                <a:spcPts val="0"/>
              </a:spcAft>
              <a:buClr>
                <a:srgbClr val="000000"/>
              </a:buClr>
              <a:buSzPts val="1400"/>
              <a:buChar char="○"/>
              <a:defRPr>
                <a:solidFill>
                  <a:srgbClr val="000000"/>
                </a:solidFill>
              </a:defRPr>
            </a:lvl2pPr>
            <a:lvl3pPr indent="-317500" lvl="2" marL="1371600" rtl="0" algn="r">
              <a:spcBef>
                <a:spcPts val="1600"/>
              </a:spcBef>
              <a:spcAft>
                <a:spcPts val="0"/>
              </a:spcAft>
              <a:buClr>
                <a:srgbClr val="000000"/>
              </a:buClr>
              <a:buSzPts val="1400"/>
              <a:buChar char="■"/>
              <a:defRPr>
                <a:solidFill>
                  <a:srgbClr val="000000"/>
                </a:solidFill>
              </a:defRPr>
            </a:lvl3pPr>
            <a:lvl4pPr indent="-317500" lvl="3" marL="1828800" rtl="0" algn="r">
              <a:spcBef>
                <a:spcPts val="1600"/>
              </a:spcBef>
              <a:spcAft>
                <a:spcPts val="0"/>
              </a:spcAft>
              <a:buClr>
                <a:srgbClr val="000000"/>
              </a:buClr>
              <a:buSzPts val="1400"/>
              <a:buChar char="●"/>
              <a:defRPr>
                <a:solidFill>
                  <a:srgbClr val="000000"/>
                </a:solidFill>
              </a:defRPr>
            </a:lvl4pPr>
            <a:lvl5pPr indent="-317500" lvl="4" marL="2286000" rtl="0" algn="r">
              <a:spcBef>
                <a:spcPts val="1600"/>
              </a:spcBef>
              <a:spcAft>
                <a:spcPts val="0"/>
              </a:spcAft>
              <a:buClr>
                <a:srgbClr val="000000"/>
              </a:buClr>
              <a:buSzPts val="1400"/>
              <a:buChar char="○"/>
              <a:defRPr>
                <a:solidFill>
                  <a:srgbClr val="000000"/>
                </a:solidFill>
              </a:defRPr>
            </a:lvl5pPr>
            <a:lvl6pPr indent="-317500" lvl="5" marL="2743200" rtl="0" algn="r">
              <a:spcBef>
                <a:spcPts val="1600"/>
              </a:spcBef>
              <a:spcAft>
                <a:spcPts val="0"/>
              </a:spcAft>
              <a:buClr>
                <a:srgbClr val="000000"/>
              </a:buClr>
              <a:buSzPts val="1400"/>
              <a:buChar char="■"/>
              <a:defRPr>
                <a:solidFill>
                  <a:srgbClr val="000000"/>
                </a:solidFill>
              </a:defRPr>
            </a:lvl6pPr>
            <a:lvl7pPr indent="-317500" lvl="6" marL="3200400" rtl="0" algn="r">
              <a:spcBef>
                <a:spcPts val="1600"/>
              </a:spcBef>
              <a:spcAft>
                <a:spcPts val="0"/>
              </a:spcAft>
              <a:buClr>
                <a:srgbClr val="000000"/>
              </a:buClr>
              <a:buSzPts val="1400"/>
              <a:buChar char="●"/>
              <a:defRPr>
                <a:solidFill>
                  <a:srgbClr val="000000"/>
                </a:solidFill>
              </a:defRPr>
            </a:lvl7pPr>
            <a:lvl8pPr indent="-317500" lvl="7" marL="3657600" rtl="0" algn="r">
              <a:spcBef>
                <a:spcPts val="1600"/>
              </a:spcBef>
              <a:spcAft>
                <a:spcPts val="0"/>
              </a:spcAft>
              <a:buClr>
                <a:srgbClr val="000000"/>
              </a:buClr>
              <a:buSzPts val="1400"/>
              <a:buChar char="○"/>
              <a:defRPr>
                <a:solidFill>
                  <a:srgbClr val="000000"/>
                </a:solidFill>
              </a:defRPr>
            </a:lvl8pPr>
            <a:lvl9pPr indent="-317500" lvl="8" marL="4114800" rtl="0" algn="r">
              <a:spcBef>
                <a:spcPts val="1600"/>
              </a:spcBef>
              <a:spcAft>
                <a:spcPts val="1600"/>
              </a:spcAft>
              <a:buClr>
                <a:srgbClr val="000000"/>
              </a:buClr>
              <a:buSzPts val="1400"/>
              <a:buChar char="■"/>
              <a:defRPr>
                <a:solidFill>
                  <a:srgbClr val="000000"/>
                </a:solidFill>
              </a:defRPr>
            </a:lvl9pPr>
          </a:lstStyle>
          <a:p/>
        </p:txBody>
      </p:sp>
      <p:sp>
        <p:nvSpPr>
          <p:cNvPr id="1295" name="Google Shape;1295;p178"/>
          <p:cNvSpPr txBox="1"/>
          <p:nvPr>
            <p:ph idx="2" type="body"/>
          </p:nvPr>
        </p:nvSpPr>
        <p:spPr>
          <a:xfrm>
            <a:off x="4681175" y="1028700"/>
            <a:ext cx="3738900" cy="3540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5"/>
              </a:buClr>
              <a:buSzPts val="1400"/>
              <a:buChar char="●"/>
              <a:defRPr sz="1200">
                <a:solidFill>
                  <a:srgbClr val="000000"/>
                </a:solidFill>
              </a:defRPr>
            </a:lvl1pPr>
            <a:lvl2pPr indent="-317500" lvl="1" marL="914400" rtl="0" algn="r">
              <a:spcBef>
                <a:spcPts val="1600"/>
              </a:spcBef>
              <a:spcAft>
                <a:spcPts val="0"/>
              </a:spcAft>
              <a:buClr>
                <a:srgbClr val="000000"/>
              </a:buClr>
              <a:buSzPts val="1400"/>
              <a:buChar char="○"/>
              <a:defRPr>
                <a:solidFill>
                  <a:srgbClr val="000000"/>
                </a:solidFill>
              </a:defRPr>
            </a:lvl2pPr>
            <a:lvl3pPr indent="-317500" lvl="2" marL="1371600" rtl="0" algn="r">
              <a:spcBef>
                <a:spcPts val="1600"/>
              </a:spcBef>
              <a:spcAft>
                <a:spcPts val="0"/>
              </a:spcAft>
              <a:buClr>
                <a:srgbClr val="000000"/>
              </a:buClr>
              <a:buSzPts val="1400"/>
              <a:buChar char="■"/>
              <a:defRPr>
                <a:solidFill>
                  <a:srgbClr val="000000"/>
                </a:solidFill>
              </a:defRPr>
            </a:lvl3pPr>
            <a:lvl4pPr indent="-317500" lvl="3" marL="1828800" rtl="0" algn="r">
              <a:spcBef>
                <a:spcPts val="1600"/>
              </a:spcBef>
              <a:spcAft>
                <a:spcPts val="0"/>
              </a:spcAft>
              <a:buClr>
                <a:srgbClr val="000000"/>
              </a:buClr>
              <a:buSzPts val="1400"/>
              <a:buChar char="●"/>
              <a:defRPr>
                <a:solidFill>
                  <a:srgbClr val="000000"/>
                </a:solidFill>
              </a:defRPr>
            </a:lvl4pPr>
            <a:lvl5pPr indent="-317500" lvl="4" marL="2286000" rtl="0" algn="r">
              <a:spcBef>
                <a:spcPts val="1600"/>
              </a:spcBef>
              <a:spcAft>
                <a:spcPts val="0"/>
              </a:spcAft>
              <a:buClr>
                <a:srgbClr val="000000"/>
              </a:buClr>
              <a:buSzPts val="1400"/>
              <a:buChar char="○"/>
              <a:defRPr>
                <a:solidFill>
                  <a:srgbClr val="000000"/>
                </a:solidFill>
              </a:defRPr>
            </a:lvl5pPr>
            <a:lvl6pPr indent="-317500" lvl="5" marL="2743200" rtl="0" algn="r">
              <a:spcBef>
                <a:spcPts val="1600"/>
              </a:spcBef>
              <a:spcAft>
                <a:spcPts val="0"/>
              </a:spcAft>
              <a:buClr>
                <a:srgbClr val="000000"/>
              </a:buClr>
              <a:buSzPts val="1400"/>
              <a:buChar char="■"/>
              <a:defRPr>
                <a:solidFill>
                  <a:srgbClr val="000000"/>
                </a:solidFill>
              </a:defRPr>
            </a:lvl6pPr>
            <a:lvl7pPr indent="-317500" lvl="6" marL="3200400" rtl="0" algn="r">
              <a:spcBef>
                <a:spcPts val="1600"/>
              </a:spcBef>
              <a:spcAft>
                <a:spcPts val="0"/>
              </a:spcAft>
              <a:buClr>
                <a:srgbClr val="000000"/>
              </a:buClr>
              <a:buSzPts val="1400"/>
              <a:buChar char="●"/>
              <a:defRPr>
                <a:solidFill>
                  <a:srgbClr val="000000"/>
                </a:solidFill>
              </a:defRPr>
            </a:lvl7pPr>
            <a:lvl8pPr indent="-317500" lvl="7" marL="3657600" rtl="0" algn="r">
              <a:spcBef>
                <a:spcPts val="1600"/>
              </a:spcBef>
              <a:spcAft>
                <a:spcPts val="0"/>
              </a:spcAft>
              <a:buClr>
                <a:srgbClr val="000000"/>
              </a:buClr>
              <a:buSzPts val="1400"/>
              <a:buChar char="○"/>
              <a:defRPr>
                <a:solidFill>
                  <a:srgbClr val="000000"/>
                </a:solidFill>
              </a:defRPr>
            </a:lvl8pPr>
            <a:lvl9pPr indent="-317500" lvl="8" marL="4114800" rtl="0" algn="r">
              <a:spcBef>
                <a:spcPts val="1600"/>
              </a:spcBef>
              <a:spcAft>
                <a:spcPts val="1600"/>
              </a:spcAft>
              <a:buClr>
                <a:srgbClr val="000000"/>
              </a:buClr>
              <a:buSzPts val="1400"/>
              <a:buChar char="■"/>
              <a:defRPr>
                <a:solidFill>
                  <a:srgbClr val="000000"/>
                </a:solidFill>
              </a:defRPr>
            </a:lvl9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3">
    <p:spTree>
      <p:nvGrpSpPr>
        <p:cNvPr id="1296" name="Shape 1296"/>
        <p:cNvGrpSpPr/>
        <p:nvPr/>
      </p:nvGrpSpPr>
      <p:grpSpPr>
        <a:xfrm>
          <a:off x="0" y="0"/>
          <a:ext cx="0" cy="0"/>
          <a:chOff x="0" y="0"/>
          <a:chExt cx="0" cy="0"/>
        </a:xfrm>
      </p:grpSpPr>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3_1">
    <p:spTree>
      <p:nvGrpSpPr>
        <p:cNvPr id="1297" name="Shape 1297"/>
        <p:cNvGrpSpPr/>
        <p:nvPr/>
      </p:nvGrpSpPr>
      <p:grpSpPr>
        <a:xfrm>
          <a:off x="0" y="0"/>
          <a:ext cx="0" cy="0"/>
          <a:chOff x="0" y="0"/>
          <a:chExt cx="0" cy="0"/>
        </a:xfrm>
      </p:grpSpPr>
      <p:sp>
        <p:nvSpPr>
          <p:cNvPr id="1298" name="Google Shape;1298;p180"/>
          <p:cNvSpPr/>
          <p:nvPr/>
        </p:nvSpPr>
        <p:spPr>
          <a:xfrm rot="5400000">
            <a:off x="-332550" y="4459050"/>
            <a:ext cx="10170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80"/>
          <p:cNvSpPr/>
          <p:nvPr/>
        </p:nvSpPr>
        <p:spPr>
          <a:xfrm>
            <a:off x="8136300" y="4422175"/>
            <a:ext cx="10077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3_1_1">
    <p:spTree>
      <p:nvGrpSpPr>
        <p:cNvPr id="1300" name="Shape 1300"/>
        <p:cNvGrpSpPr/>
        <p:nvPr/>
      </p:nvGrpSpPr>
      <p:grpSpPr>
        <a:xfrm>
          <a:off x="0" y="0"/>
          <a:ext cx="0" cy="0"/>
          <a:chOff x="0" y="0"/>
          <a:chExt cx="0" cy="0"/>
        </a:xfrm>
      </p:grpSpPr>
      <p:sp>
        <p:nvSpPr>
          <p:cNvPr id="1301" name="Google Shape;1301;p181"/>
          <p:cNvSpPr/>
          <p:nvPr/>
        </p:nvSpPr>
        <p:spPr>
          <a:xfrm rot="10800000">
            <a:off x="-12" y="4791475"/>
            <a:ext cx="31836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81"/>
          <p:cNvSpPr/>
          <p:nvPr/>
        </p:nvSpPr>
        <p:spPr>
          <a:xfrm rot="5400000">
            <a:off x="8276850" y="143125"/>
            <a:ext cx="10077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3_1_1_1">
    <p:spTree>
      <p:nvGrpSpPr>
        <p:cNvPr id="1303" name="Shape 1303"/>
        <p:cNvGrpSpPr/>
        <p:nvPr/>
      </p:nvGrpSpPr>
      <p:grpSpPr>
        <a:xfrm>
          <a:off x="0" y="0"/>
          <a:ext cx="0" cy="0"/>
          <a:chOff x="0" y="0"/>
          <a:chExt cx="0" cy="0"/>
        </a:xfrm>
      </p:grpSpPr>
      <p:sp>
        <p:nvSpPr>
          <p:cNvPr id="1304" name="Google Shape;1304;p182"/>
          <p:cNvSpPr/>
          <p:nvPr/>
        </p:nvSpPr>
        <p:spPr>
          <a:xfrm rot="10800000">
            <a:off x="7088700" y="-125"/>
            <a:ext cx="2055300" cy="7212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82"/>
          <p:cNvSpPr/>
          <p:nvPr/>
        </p:nvSpPr>
        <p:spPr>
          <a:xfrm rot="5400000">
            <a:off x="7942350" y="3941850"/>
            <a:ext cx="20514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30">
    <p:spTree>
      <p:nvGrpSpPr>
        <p:cNvPr id="114" name="Shape 114"/>
        <p:cNvGrpSpPr/>
        <p:nvPr/>
      </p:nvGrpSpPr>
      <p:grpSpPr>
        <a:xfrm>
          <a:off x="0" y="0"/>
          <a:ext cx="0" cy="0"/>
          <a:chOff x="0" y="0"/>
          <a:chExt cx="0" cy="0"/>
        </a:xfrm>
      </p:grpSpPr>
      <p:sp>
        <p:nvSpPr>
          <p:cNvPr id="115" name="Google Shape;115;p19"/>
          <p:cNvSpPr txBox="1"/>
          <p:nvPr>
            <p:ph type="title"/>
          </p:nvPr>
        </p:nvSpPr>
        <p:spPr>
          <a:xfrm>
            <a:off x="4094100" y="3158625"/>
            <a:ext cx="4002900" cy="485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4"/>
              </a:buClr>
              <a:buSzPts val="2800"/>
              <a:buNone/>
              <a:defRPr sz="2100">
                <a:solidFill>
                  <a:schemeClr val="accent4"/>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16" name="Google Shape;116;p19"/>
          <p:cNvSpPr txBox="1"/>
          <p:nvPr>
            <p:ph idx="2" type="title"/>
          </p:nvPr>
        </p:nvSpPr>
        <p:spPr>
          <a:xfrm>
            <a:off x="3769350" y="1499175"/>
            <a:ext cx="4652400" cy="1659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2800"/>
              <a:buNone/>
              <a:defRPr b="0" sz="2300">
                <a:solidFill>
                  <a:schemeClr val="accent3"/>
                </a:solidFill>
                <a:latin typeface="Montserrat"/>
                <a:ea typeface="Montserrat"/>
                <a:cs typeface="Montserrat"/>
                <a:sym typeface="Montserrat"/>
              </a:defRPr>
            </a:lvl1pPr>
            <a:lvl2pPr lvl="1"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2pPr>
            <a:lvl3pPr lvl="2"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3pPr>
            <a:lvl4pPr lvl="3"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4pPr>
            <a:lvl5pPr lvl="4"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5pPr>
            <a:lvl6pPr lvl="5"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6pPr>
            <a:lvl7pPr lvl="6"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7pPr>
            <a:lvl8pPr lvl="7"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8pPr>
            <a:lvl9pPr lvl="8"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9pPr>
          </a:lstStyle>
          <a:p/>
        </p:txBody>
      </p:sp>
      <p:sp>
        <p:nvSpPr>
          <p:cNvPr id="117" name="Google Shape;117;p19"/>
          <p:cNvSpPr/>
          <p:nvPr/>
        </p:nvSpPr>
        <p:spPr>
          <a:xfrm>
            <a:off x="7089900" y="-119"/>
            <a:ext cx="20514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9"/>
          <p:cNvSpPr/>
          <p:nvPr/>
        </p:nvSpPr>
        <p:spPr>
          <a:xfrm rot="-5400000">
            <a:off x="-1234200" y="3187975"/>
            <a:ext cx="3189600" cy="7212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dk1"/>
                </a:solidFill>
                <a:latin typeface="Montserrat"/>
                <a:ea typeface="Montserrat"/>
                <a:cs typeface="Montserrat"/>
                <a:sym typeface="Montserrat"/>
              </a:defRPr>
            </a:lvl1pPr>
            <a:lvl2pPr lvl="1">
              <a:buNone/>
              <a:defRPr sz="1300">
                <a:solidFill>
                  <a:schemeClr val="dk1"/>
                </a:solidFill>
                <a:latin typeface="Montserrat"/>
                <a:ea typeface="Montserrat"/>
                <a:cs typeface="Montserrat"/>
                <a:sym typeface="Montserrat"/>
              </a:defRPr>
            </a:lvl2pPr>
            <a:lvl3pPr lvl="2">
              <a:buNone/>
              <a:defRPr sz="1300">
                <a:solidFill>
                  <a:schemeClr val="dk1"/>
                </a:solidFill>
                <a:latin typeface="Montserrat"/>
                <a:ea typeface="Montserrat"/>
                <a:cs typeface="Montserrat"/>
                <a:sym typeface="Montserrat"/>
              </a:defRPr>
            </a:lvl3pPr>
            <a:lvl4pPr lvl="3">
              <a:buNone/>
              <a:defRPr sz="1300">
                <a:solidFill>
                  <a:schemeClr val="dk1"/>
                </a:solidFill>
                <a:latin typeface="Montserrat"/>
                <a:ea typeface="Montserrat"/>
                <a:cs typeface="Montserrat"/>
                <a:sym typeface="Montserrat"/>
              </a:defRPr>
            </a:lvl4pPr>
            <a:lvl5pPr lvl="4">
              <a:buNone/>
              <a:defRPr sz="1300">
                <a:solidFill>
                  <a:schemeClr val="dk1"/>
                </a:solidFill>
                <a:latin typeface="Montserrat"/>
                <a:ea typeface="Montserrat"/>
                <a:cs typeface="Montserrat"/>
                <a:sym typeface="Montserrat"/>
              </a:defRPr>
            </a:lvl5pPr>
            <a:lvl6pPr lvl="5">
              <a:buNone/>
              <a:defRPr sz="1300">
                <a:solidFill>
                  <a:schemeClr val="dk1"/>
                </a:solidFill>
                <a:latin typeface="Montserrat"/>
                <a:ea typeface="Montserrat"/>
                <a:cs typeface="Montserrat"/>
                <a:sym typeface="Montserrat"/>
              </a:defRPr>
            </a:lvl6pPr>
            <a:lvl7pPr lvl="6">
              <a:buNone/>
              <a:defRPr sz="1300">
                <a:solidFill>
                  <a:schemeClr val="dk1"/>
                </a:solidFill>
                <a:latin typeface="Montserrat"/>
                <a:ea typeface="Montserrat"/>
                <a:cs typeface="Montserrat"/>
                <a:sym typeface="Montserrat"/>
              </a:defRPr>
            </a:lvl7pPr>
            <a:lvl8pPr lvl="7">
              <a:buNone/>
              <a:defRPr sz="1300">
                <a:solidFill>
                  <a:schemeClr val="dk1"/>
                </a:solidFill>
                <a:latin typeface="Montserrat"/>
                <a:ea typeface="Montserrat"/>
                <a:cs typeface="Montserrat"/>
                <a:sym typeface="Montserrat"/>
              </a:defRPr>
            </a:lvl8pPr>
            <a:lvl9pPr lvl="8">
              <a:buNone/>
              <a:defRPr sz="1300">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13_1_1_1_1">
    <p:spTree>
      <p:nvGrpSpPr>
        <p:cNvPr id="1306" name="Shape 1306"/>
        <p:cNvGrpSpPr/>
        <p:nvPr/>
      </p:nvGrpSpPr>
      <p:grpSpPr>
        <a:xfrm>
          <a:off x="0" y="0"/>
          <a:ext cx="0" cy="0"/>
          <a:chOff x="0" y="0"/>
          <a:chExt cx="0" cy="0"/>
        </a:xfrm>
      </p:grpSpPr>
      <p:sp>
        <p:nvSpPr>
          <p:cNvPr id="1307" name="Google Shape;1307;p183"/>
          <p:cNvSpPr/>
          <p:nvPr/>
        </p:nvSpPr>
        <p:spPr>
          <a:xfrm rot="10800000">
            <a:off x="0" y="4422181"/>
            <a:ext cx="31896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83"/>
          <p:cNvSpPr/>
          <p:nvPr/>
        </p:nvSpPr>
        <p:spPr>
          <a:xfrm>
            <a:off x="7092600" y="0"/>
            <a:ext cx="20514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13" name="Shape 1313"/>
        <p:cNvGrpSpPr/>
        <p:nvPr/>
      </p:nvGrpSpPr>
      <p:grpSpPr>
        <a:xfrm>
          <a:off x="0" y="0"/>
          <a:ext cx="0" cy="0"/>
          <a:chOff x="0" y="0"/>
          <a:chExt cx="0" cy="0"/>
        </a:xfrm>
      </p:grpSpPr>
      <p:sp>
        <p:nvSpPr>
          <p:cNvPr id="1314" name="Google Shape;1314;p185"/>
          <p:cNvSpPr/>
          <p:nvPr/>
        </p:nvSpPr>
        <p:spPr>
          <a:xfrm>
            <a:off x="-150" y="1124700"/>
            <a:ext cx="9144000" cy="28941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85"/>
          <p:cNvSpPr txBox="1"/>
          <p:nvPr>
            <p:ph type="ctrTitle"/>
          </p:nvPr>
        </p:nvSpPr>
        <p:spPr>
          <a:xfrm>
            <a:off x="1171500" y="1516975"/>
            <a:ext cx="6801000" cy="144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300"/>
              <a:buFont typeface="Playfair Display"/>
              <a:buNone/>
              <a:defRPr b="1" sz="4300">
                <a:solidFill>
                  <a:schemeClr val="lt1"/>
                </a:solidFill>
                <a:latin typeface="Playfair Display"/>
                <a:ea typeface="Playfair Display"/>
                <a:cs typeface="Playfair Display"/>
                <a:sym typeface="Playfair Display"/>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16" name="Google Shape;1316;p185"/>
          <p:cNvSpPr txBox="1"/>
          <p:nvPr>
            <p:ph idx="1" type="subTitle"/>
          </p:nvPr>
        </p:nvSpPr>
        <p:spPr>
          <a:xfrm>
            <a:off x="1390650" y="2957225"/>
            <a:ext cx="63627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900"/>
              <a:buFont typeface="Montserrat Medium"/>
              <a:buNone/>
              <a:defRPr>
                <a:solidFill>
                  <a:schemeClr val="lt1"/>
                </a:solidFill>
                <a:latin typeface="Montserrat Medium"/>
                <a:ea typeface="Montserrat Medium"/>
                <a:cs typeface="Montserrat Medium"/>
                <a:sym typeface="Montserrat Medium"/>
              </a:defRPr>
            </a:lvl1pPr>
            <a:lvl2pPr lvl="1" rtl="0"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2pPr>
            <a:lvl3pPr lvl="2" rtl="0"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3pPr>
            <a:lvl4pPr lvl="3" rtl="0"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4pPr>
            <a:lvl5pPr lvl="4" rtl="0"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5pPr>
            <a:lvl6pPr lvl="5" rtl="0"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6pPr>
            <a:lvl7pPr lvl="6" rtl="0"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7pPr>
            <a:lvl8pPr lvl="7" rtl="0"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8pPr>
            <a:lvl9pPr lvl="8" rtl="0"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9pPr>
          </a:lstStyle>
          <a:p/>
        </p:txBody>
      </p:sp>
      <p:sp>
        <p:nvSpPr>
          <p:cNvPr id="1317" name="Google Shape;1317;p1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18" name="Google Shape;1318;p185"/>
          <p:cNvSpPr/>
          <p:nvPr/>
        </p:nvSpPr>
        <p:spPr>
          <a:xfrm rot="5400000">
            <a:off x="-667200" y="3755238"/>
            <a:ext cx="20553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85"/>
          <p:cNvSpPr/>
          <p:nvPr/>
        </p:nvSpPr>
        <p:spPr>
          <a:xfrm rot="10800000">
            <a:off x="7092600" y="947875"/>
            <a:ext cx="20514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20" name="Shape 1320"/>
        <p:cNvGrpSpPr/>
        <p:nvPr/>
      </p:nvGrpSpPr>
      <p:grpSpPr>
        <a:xfrm>
          <a:off x="0" y="0"/>
          <a:ext cx="0" cy="0"/>
          <a:chOff x="0" y="0"/>
          <a:chExt cx="0" cy="0"/>
        </a:xfrm>
      </p:grpSpPr>
      <p:sp>
        <p:nvSpPr>
          <p:cNvPr id="1321" name="Google Shape;1321;p186"/>
          <p:cNvSpPr/>
          <p:nvPr/>
        </p:nvSpPr>
        <p:spPr>
          <a:xfrm>
            <a:off x="0" y="2305050"/>
            <a:ext cx="5181600" cy="24384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86"/>
          <p:cNvSpPr txBox="1"/>
          <p:nvPr>
            <p:ph type="title"/>
          </p:nvPr>
        </p:nvSpPr>
        <p:spPr>
          <a:xfrm>
            <a:off x="723975" y="2856900"/>
            <a:ext cx="4457700" cy="841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700"/>
              <a:buNone/>
              <a:defRPr>
                <a:solidFill>
                  <a:schemeClr val="lt1"/>
                </a:solidFill>
              </a:defRPr>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1323" name="Google Shape;1323;p1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24" name="Google Shape;1324;p186"/>
          <p:cNvSpPr txBox="1"/>
          <p:nvPr>
            <p:ph idx="1" type="subTitle"/>
          </p:nvPr>
        </p:nvSpPr>
        <p:spPr>
          <a:xfrm>
            <a:off x="723975" y="3512700"/>
            <a:ext cx="28224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700"/>
              <a:buFont typeface="Montserrat Medium"/>
              <a:buNone/>
              <a:defRPr sz="1600">
                <a:solidFill>
                  <a:schemeClr val="lt1"/>
                </a:solidFill>
                <a:latin typeface="Montserrat Medium"/>
                <a:ea typeface="Montserrat Medium"/>
                <a:cs typeface="Montserrat Medium"/>
                <a:sym typeface="Montserrat Medium"/>
              </a:defRPr>
            </a:lvl1pPr>
            <a:lvl2pPr lvl="1"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2pPr>
            <a:lvl3pPr lvl="2"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3pPr>
            <a:lvl4pPr lvl="3"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4pPr>
            <a:lvl5pPr lvl="4"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5pPr>
            <a:lvl6pPr lvl="5"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6pPr>
            <a:lvl7pPr lvl="6"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7pPr>
            <a:lvl8pPr lvl="7"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8pPr>
            <a:lvl9pPr lvl="8"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9pPr>
          </a:lstStyle>
          <a:p/>
        </p:txBody>
      </p:sp>
      <p:sp>
        <p:nvSpPr>
          <p:cNvPr id="1325" name="Google Shape;1325;p186"/>
          <p:cNvSpPr/>
          <p:nvPr/>
        </p:nvSpPr>
        <p:spPr>
          <a:xfrm rot="10800000">
            <a:off x="3871838" y="4422288"/>
            <a:ext cx="20553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86"/>
          <p:cNvSpPr/>
          <p:nvPr/>
        </p:nvSpPr>
        <p:spPr>
          <a:xfrm rot="5400000">
            <a:off x="8329200" y="143238"/>
            <a:ext cx="10077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27" name="Shape 1327"/>
        <p:cNvGrpSpPr/>
        <p:nvPr/>
      </p:nvGrpSpPr>
      <p:grpSpPr>
        <a:xfrm>
          <a:off x="0" y="0"/>
          <a:ext cx="0" cy="0"/>
          <a:chOff x="0" y="0"/>
          <a:chExt cx="0" cy="0"/>
        </a:xfrm>
      </p:grpSpPr>
      <p:sp>
        <p:nvSpPr>
          <p:cNvPr id="1328" name="Google Shape;1328;p187"/>
          <p:cNvSpPr txBox="1"/>
          <p:nvPr>
            <p:ph type="title"/>
          </p:nvPr>
        </p:nvSpPr>
        <p:spPr>
          <a:xfrm>
            <a:off x="723900" y="361950"/>
            <a:ext cx="6448200" cy="591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329" name="Google Shape;1329;p187"/>
          <p:cNvSpPr txBox="1"/>
          <p:nvPr>
            <p:ph idx="1" type="body"/>
          </p:nvPr>
        </p:nvSpPr>
        <p:spPr>
          <a:xfrm>
            <a:off x="723900" y="953775"/>
            <a:ext cx="7696200" cy="3615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accent5"/>
              </a:buClr>
              <a:buSzPts val="1200"/>
              <a:buAutoNum type="arabicPeriod"/>
              <a:defRPr sz="1100">
                <a:solidFill>
                  <a:srgbClr val="000000"/>
                </a:solidFill>
              </a:defRPr>
            </a:lvl1pPr>
            <a:lvl2pPr indent="-304800" lvl="1" marL="914400" rtl="0">
              <a:spcBef>
                <a:spcPts val="1600"/>
              </a:spcBef>
              <a:spcAft>
                <a:spcPts val="0"/>
              </a:spcAft>
              <a:buClr>
                <a:srgbClr val="000000"/>
              </a:buClr>
              <a:buSzPts val="1200"/>
              <a:buAutoNum type="alphaLcPeriod"/>
              <a:defRPr>
                <a:solidFill>
                  <a:srgbClr val="000000"/>
                </a:solidFill>
              </a:defRPr>
            </a:lvl2pPr>
            <a:lvl3pPr indent="-304800" lvl="2" marL="1371600" rtl="0">
              <a:spcBef>
                <a:spcPts val="1600"/>
              </a:spcBef>
              <a:spcAft>
                <a:spcPts val="0"/>
              </a:spcAft>
              <a:buClr>
                <a:srgbClr val="000000"/>
              </a:buClr>
              <a:buSzPts val="1200"/>
              <a:buAutoNum type="romanLcPeriod"/>
              <a:defRPr>
                <a:solidFill>
                  <a:srgbClr val="000000"/>
                </a:solidFill>
              </a:defRPr>
            </a:lvl3pPr>
            <a:lvl4pPr indent="-304800" lvl="3" marL="1828800" rtl="0">
              <a:spcBef>
                <a:spcPts val="1600"/>
              </a:spcBef>
              <a:spcAft>
                <a:spcPts val="0"/>
              </a:spcAft>
              <a:buClr>
                <a:srgbClr val="000000"/>
              </a:buClr>
              <a:buSzPts val="1200"/>
              <a:buAutoNum type="arabicPeriod"/>
              <a:defRPr>
                <a:solidFill>
                  <a:srgbClr val="000000"/>
                </a:solidFill>
              </a:defRPr>
            </a:lvl4pPr>
            <a:lvl5pPr indent="-304800" lvl="4" marL="2286000" rtl="0">
              <a:spcBef>
                <a:spcPts val="1600"/>
              </a:spcBef>
              <a:spcAft>
                <a:spcPts val="0"/>
              </a:spcAft>
              <a:buClr>
                <a:srgbClr val="000000"/>
              </a:buClr>
              <a:buSzPts val="1200"/>
              <a:buAutoNum type="alphaLcPeriod"/>
              <a:defRPr>
                <a:solidFill>
                  <a:srgbClr val="000000"/>
                </a:solidFill>
              </a:defRPr>
            </a:lvl5pPr>
            <a:lvl6pPr indent="-304800" lvl="5" marL="2743200" rtl="0">
              <a:spcBef>
                <a:spcPts val="1600"/>
              </a:spcBef>
              <a:spcAft>
                <a:spcPts val="0"/>
              </a:spcAft>
              <a:buClr>
                <a:srgbClr val="000000"/>
              </a:buClr>
              <a:buSzPts val="1200"/>
              <a:buAutoNum type="romanLcPeriod"/>
              <a:defRPr>
                <a:solidFill>
                  <a:srgbClr val="000000"/>
                </a:solidFill>
              </a:defRPr>
            </a:lvl6pPr>
            <a:lvl7pPr indent="-304800" lvl="6" marL="3200400" rtl="0">
              <a:spcBef>
                <a:spcPts val="1600"/>
              </a:spcBef>
              <a:spcAft>
                <a:spcPts val="0"/>
              </a:spcAft>
              <a:buClr>
                <a:srgbClr val="000000"/>
              </a:buClr>
              <a:buSzPts val="1200"/>
              <a:buAutoNum type="arabicPeriod"/>
              <a:defRPr>
                <a:solidFill>
                  <a:srgbClr val="000000"/>
                </a:solidFill>
              </a:defRPr>
            </a:lvl7pPr>
            <a:lvl8pPr indent="-304800" lvl="7" marL="3657600" rtl="0">
              <a:spcBef>
                <a:spcPts val="1600"/>
              </a:spcBef>
              <a:spcAft>
                <a:spcPts val="0"/>
              </a:spcAft>
              <a:buClr>
                <a:srgbClr val="000000"/>
              </a:buClr>
              <a:buSzPts val="1200"/>
              <a:buAutoNum type="alphaLcPeriod"/>
              <a:defRPr>
                <a:solidFill>
                  <a:srgbClr val="000000"/>
                </a:solidFill>
              </a:defRPr>
            </a:lvl8pPr>
            <a:lvl9pPr indent="-304800" lvl="8" marL="4114800" rtl="0">
              <a:spcBef>
                <a:spcPts val="1600"/>
              </a:spcBef>
              <a:spcAft>
                <a:spcPts val="1600"/>
              </a:spcAft>
              <a:buClr>
                <a:srgbClr val="000000"/>
              </a:buClr>
              <a:buSzPts val="1200"/>
              <a:buAutoNum type="romanLcPeriod"/>
              <a:defRPr>
                <a:solidFill>
                  <a:srgbClr val="000000"/>
                </a:solidFill>
              </a:defRPr>
            </a:lvl9pPr>
          </a:lstStyle>
          <a:p/>
        </p:txBody>
      </p:sp>
      <p:sp>
        <p:nvSpPr>
          <p:cNvPr id="1330" name="Google Shape;1330;p1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31" name="Shape 1331"/>
        <p:cNvGrpSpPr/>
        <p:nvPr/>
      </p:nvGrpSpPr>
      <p:grpSpPr>
        <a:xfrm>
          <a:off x="0" y="0"/>
          <a:ext cx="0" cy="0"/>
          <a:chOff x="0" y="0"/>
          <a:chExt cx="0" cy="0"/>
        </a:xfrm>
      </p:grpSpPr>
      <p:sp>
        <p:nvSpPr>
          <p:cNvPr id="1332" name="Google Shape;1332;p188"/>
          <p:cNvSpPr/>
          <p:nvPr/>
        </p:nvSpPr>
        <p:spPr>
          <a:xfrm>
            <a:off x="1533900" y="1371600"/>
            <a:ext cx="2961900" cy="25716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88"/>
          <p:cNvSpPr/>
          <p:nvPr/>
        </p:nvSpPr>
        <p:spPr>
          <a:xfrm>
            <a:off x="4666000" y="1371600"/>
            <a:ext cx="2961900" cy="25716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88"/>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335" name="Google Shape;1335;p188"/>
          <p:cNvSpPr txBox="1"/>
          <p:nvPr>
            <p:ph idx="1" type="body"/>
          </p:nvPr>
        </p:nvSpPr>
        <p:spPr>
          <a:xfrm>
            <a:off x="1603538" y="2543125"/>
            <a:ext cx="2787000" cy="15525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1336" name="Google Shape;1336;p188"/>
          <p:cNvSpPr txBox="1"/>
          <p:nvPr>
            <p:ph idx="2" type="body"/>
          </p:nvPr>
        </p:nvSpPr>
        <p:spPr>
          <a:xfrm>
            <a:off x="4753453" y="2543125"/>
            <a:ext cx="2787000" cy="15525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1337" name="Google Shape;1337;p1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38" name="Google Shape;1338;p188"/>
          <p:cNvSpPr txBox="1"/>
          <p:nvPr>
            <p:ph idx="3" type="title"/>
          </p:nvPr>
        </p:nvSpPr>
        <p:spPr>
          <a:xfrm>
            <a:off x="1944500" y="2019150"/>
            <a:ext cx="2105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600"/>
              <a:buNone/>
              <a:defRPr sz="21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1339" name="Google Shape;1339;p188"/>
          <p:cNvSpPr txBox="1"/>
          <p:nvPr>
            <p:ph idx="4" type="title"/>
          </p:nvPr>
        </p:nvSpPr>
        <p:spPr>
          <a:xfrm>
            <a:off x="5094400" y="2019150"/>
            <a:ext cx="2105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600"/>
              <a:buNone/>
              <a:defRPr sz="21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1340" name="Google Shape;1340;p188"/>
          <p:cNvSpPr/>
          <p:nvPr/>
        </p:nvSpPr>
        <p:spPr>
          <a:xfrm rot="5400000">
            <a:off x="8459550" y="332550"/>
            <a:ext cx="10170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88"/>
          <p:cNvSpPr/>
          <p:nvPr/>
        </p:nvSpPr>
        <p:spPr>
          <a:xfrm rot="5400000">
            <a:off x="-1234200" y="3188106"/>
            <a:ext cx="3189600" cy="7212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42" name="Shape 1342"/>
        <p:cNvGrpSpPr/>
        <p:nvPr/>
      </p:nvGrpSpPr>
      <p:grpSpPr>
        <a:xfrm>
          <a:off x="0" y="0"/>
          <a:ext cx="0" cy="0"/>
          <a:chOff x="0" y="0"/>
          <a:chExt cx="0" cy="0"/>
        </a:xfrm>
      </p:grpSpPr>
      <p:sp>
        <p:nvSpPr>
          <p:cNvPr id="1343" name="Google Shape;1343;p189"/>
          <p:cNvSpPr txBox="1"/>
          <p:nvPr>
            <p:ph type="title"/>
          </p:nvPr>
        </p:nvSpPr>
        <p:spPr>
          <a:xfrm>
            <a:off x="723975" y="361950"/>
            <a:ext cx="8520600" cy="584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344" name="Google Shape;1344;p18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45" name="Google Shape;1345;p189"/>
          <p:cNvSpPr/>
          <p:nvPr/>
        </p:nvSpPr>
        <p:spPr>
          <a:xfrm rot="10800000">
            <a:off x="8127000" y="0"/>
            <a:ext cx="10170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89"/>
          <p:cNvSpPr/>
          <p:nvPr/>
        </p:nvSpPr>
        <p:spPr>
          <a:xfrm rot="5400000">
            <a:off x="8276850" y="4279050"/>
            <a:ext cx="10077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47" name="Shape 1347"/>
        <p:cNvGrpSpPr/>
        <p:nvPr/>
      </p:nvGrpSpPr>
      <p:grpSpPr>
        <a:xfrm>
          <a:off x="0" y="0"/>
          <a:ext cx="0" cy="0"/>
          <a:chOff x="0" y="0"/>
          <a:chExt cx="0" cy="0"/>
        </a:xfrm>
      </p:grpSpPr>
      <p:sp>
        <p:nvSpPr>
          <p:cNvPr id="1348" name="Google Shape;1348;p190"/>
          <p:cNvSpPr txBox="1"/>
          <p:nvPr>
            <p:ph type="title"/>
          </p:nvPr>
        </p:nvSpPr>
        <p:spPr>
          <a:xfrm>
            <a:off x="4000500" y="1331425"/>
            <a:ext cx="4419600" cy="706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3"/>
              </a:buClr>
              <a:buSzPts val="2400"/>
              <a:buNone/>
              <a:defRPr>
                <a:solidFill>
                  <a:schemeClr val="accent3"/>
                </a:solidFill>
              </a:defRPr>
            </a:lvl1pPr>
            <a:lvl2pPr lvl="1" rtl="0">
              <a:spcBef>
                <a:spcPts val="0"/>
              </a:spcBef>
              <a:spcAft>
                <a:spcPts val="0"/>
              </a:spcAft>
              <a:buClr>
                <a:schemeClr val="accent3"/>
              </a:buClr>
              <a:buSzPts val="2400"/>
              <a:buNone/>
              <a:defRPr sz="2400">
                <a:solidFill>
                  <a:schemeClr val="accent3"/>
                </a:solidFill>
              </a:defRPr>
            </a:lvl2pPr>
            <a:lvl3pPr lvl="2" rtl="0">
              <a:spcBef>
                <a:spcPts val="0"/>
              </a:spcBef>
              <a:spcAft>
                <a:spcPts val="0"/>
              </a:spcAft>
              <a:buClr>
                <a:schemeClr val="accent3"/>
              </a:buClr>
              <a:buSzPts val="2400"/>
              <a:buNone/>
              <a:defRPr sz="2400">
                <a:solidFill>
                  <a:schemeClr val="accent3"/>
                </a:solidFill>
              </a:defRPr>
            </a:lvl3pPr>
            <a:lvl4pPr lvl="3" rtl="0">
              <a:spcBef>
                <a:spcPts val="0"/>
              </a:spcBef>
              <a:spcAft>
                <a:spcPts val="0"/>
              </a:spcAft>
              <a:buClr>
                <a:schemeClr val="accent3"/>
              </a:buClr>
              <a:buSzPts val="2400"/>
              <a:buNone/>
              <a:defRPr sz="2400">
                <a:solidFill>
                  <a:schemeClr val="accent3"/>
                </a:solidFill>
              </a:defRPr>
            </a:lvl4pPr>
            <a:lvl5pPr lvl="4" rtl="0">
              <a:spcBef>
                <a:spcPts val="0"/>
              </a:spcBef>
              <a:spcAft>
                <a:spcPts val="0"/>
              </a:spcAft>
              <a:buClr>
                <a:schemeClr val="accent3"/>
              </a:buClr>
              <a:buSzPts val="2400"/>
              <a:buNone/>
              <a:defRPr sz="2400">
                <a:solidFill>
                  <a:schemeClr val="accent3"/>
                </a:solidFill>
              </a:defRPr>
            </a:lvl5pPr>
            <a:lvl6pPr lvl="5" rtl="0">
              <a:spcBef>
                <a:spcPts val="0"/>
              </a:spcBef>
              <a:spcAft>
                <a:spcPts val="0"/>
              </a:spcAft>
              <a:buClr>
                <a:schemeClr val="accent3"/>
              </a:buClr>
              <a:buSzPts val="2400"/>
              <a:buNone/>
              <a:defRPr sz="2400">
                <a:solidFill>
                  <a:schemeClr val="accent3"/>
                </a:solidFill>
              </a:defRPr>
            </a:lvl6pPr>
            <a:lvl7pPr lvl="6" rtl="0">
              <a:spcBef>
                <a:spcPts val="0"/>
              </a:spcBef>
              <a:spcAft>
                <a:spcPts val="0"/>
              </a:spcAft>
              <a:buClr>
                <a:schemeClr val="accent3"/>
              </a:buClr>
              <a:buSzPts val="2400"/>
              <a:buNone/>
              <a:defRPr sz="2400">
                <a:solidFill>
                  <a:schemeClr val="accent3"/>
                </a:solidFill>
              </a:defRPr>
            </a:lvl7pPr>
            <a:lvl8pPr lvl="7" rtl="0">
              <a:spcBef>
                <a:spcPts val="0"/>
              </a:spcBef>
              <a:spcAft>
                <a:spcPts val="0"/>
              </a:spcAft>
              <a:buClr>
                <a:schemeClr val="accent3"/>
              </a:buClr>
              <a:buSzPts val="2400"/>
              <a:buNone/>
              <a:defRPr sz="2400">
                <a:solidFill>
                  <a:schemeClr val="accent3"/>
                </a:solidFill>
              </a:defRPr>
            </a:lvl8pPr>
            <a:lvl9pPr lvl="8" rtl="0">
              <a:spcBef>
                <a:spcPts val="0"/>
              </a:spcBef>
              <a:spcAft>
                <a:spcPts val="0"/>
              </a:spcAft>
              <a:buClr>
                <a:schemeClr val="accent3"/>
              </a:buClr>
              <a:buSzPts val="2400"/>
              <a:buNone/>
              <a:defRPr sz="2400">
                <a:solidFill>
                  <a:schemeClr val="accent3"/>
                </a:solidFill>
              </a:defRPr>
            </a:lvl9pPr>
          </a:lstStyle>
          <a:p/>
        </p:txBody>
      </p:sp>
      <p:sp>
        <p:nvSpPr>
          <p:cNvPr id="1349" name="Google Shape;1349;p190"/>
          <p:cNvSpPr txBox="1"/>
          <p:nvPr>
            <p:ph idx="1" type="body"/>
          </p:nvPr>
        </p:nvSpPr>
        <p:spPr>
          <a:xfrm>
            <a:off x="5419725" y="2126725"/>
            <a:ext cx="3000300" cy="2054700"/>
          </a:xfrm>
          <a:prstGeom prst="rect">
            <a:avLst/>
          </a:prstGeom>
        </p:spPr>
        <p:txBody>
          <a:bodyPr anchorCtr="0" anchor="t" bIns="91425" lIns="91425" spcFirstLastPara="1" rIns="91425" wrap="square" tIns="91425">
            <a:noAutofit/>
          </a:bodyPr>
          <a:lstStyle>
            <a:lvl1pPr indent="-317500" lvl="0" marL="457200" rtl="0" algn="r">
              <a:spcBef>
                <a:spcPts val="0"/>
              </a:spcBef>
              <a:spcAft>
                <a:spcPts val="0"/>
              </a:spcAft>
              <a:buClr>
                <a:srgbClr val="000000"/>
              </a:buClr>
              <a:buSzPts val="1400"/>
              <a:buChar char="●"/>
              <a:defRPr sz="1400">
                <a:solidFill>
                  <a:srgbClr val="000000"/>
                </a:solidFill>
              </a:defRPr>
            </a:lvl1pPr>
            <a:lvl2pPr indent="-317500" lvl="1" marL="914400" rtl="0" algn="r">
              <a:spcBef>
                <a:spcPts val="1600"/>
              </a:spcBef>
              <a:spcAft>
                <a:spcPts val="0"/>
              </a:spcAft>
              <a:buClr>
                <a:srgbClr val="000000"/>
              </a:buClr>
              <a:buSzPts val="1400"/>
              <a:buChar char="○"/>
              <a:defRPr>
                <a:solidFill>
                  <a:srgbClr val="000000"/>
                </a:solidFill>
              </a:defRPr>
            </a:lvl2pPr>
            <a:lvl3pPr indent="-317500" lvl="2" marL="1371600" rtl="0" algn="r">
              <a:spcBef>
                <a:spcPts val="1600"/>
              </a:spcBef>
              <a:spcAft>
                <a:spcPts val="0"/>
              </a:spcAft>
              <a:buClr>
                <a:srgbClr val="000000"/>
              </a:buClr>
              <a:buSzPts val="1400"/>
              <a:buChar char="■"/>
              <a:defRPr>
                <a:solidFill>
                  <a:srgbClr val="000000"/>
                </a:solidFill>
              </a:defRPr>
            </a:lvl3pPr>
            <a:lvl4pPr indent="-317500" lvl="3" marL="1828800" rtl="0" algn="r">
              <a:spcBef>
                <a:spcPts val="1600"/>
              </a:spcBef>
              <a:spcAft>
                <a:spcPts val="0"/>
              </a:spcAft>
              <a:buClr>
                <a:srgbClr val="000000"/>
              </a:buClr>
              <a:buSzPts val="1400"/>
              <a:buChar char="●"/>
              <a:defRPr>
                <a:solidFill>
                  <a:srgbClr val="000000"/>
                </a:solidFill>
              </a:defRPr>
            </a:lvl4pPr>
            <a:lvl5pPr indent="-317500" lvl="4" marL="2286000" rtl="0" algn="r">
              <a:spcBef>
                <a:spcPts val="1600"/>
              </a:spcBef>
              <a:spcAft>
                <a:spcPts val="0"/>
              </a:spcAft>
              <a:buClr>
                <a:srgbClr val="000000"/>
              </a:buClr>
              <a:buSzPts val="1400"/>
              <a:buChar char="○"/>
              <a:defRPr>
                <a:solidFill>
                  <a:srgbClr val="000000"/>
                </a:solidFill>
              </a:defRPr>
            </a:lvl5pPr>
            <a:lvl6pPr indent="-317500" lvl="5" marL="2743200" rtl="0" algn="r">
              <a:spcBef>
                <a:spcPts val="1600"/>
              </a:spcBef>
              <a:spcAft>
                <a:spcPts val="0"/>
              </a:spcAft>
              <a:buClr>
                <a:srgbClr val="000000"/>
              </a:buClr>
              <a:buSzPts val="1400"/>
              <a:buChar char="■"/>
              <a:defRPr>
                <a:solidFill>
                  <a:srgbClr val="000000"/>
                </a:solidFill>
              </a:defRPr>
            </a:lvl6pPr>
            <a:lvl7pPr indent="-317500" lvl="6" marL="3200400" rtl="0" algn="r">
              <a:spcBef>
                <a:spcPts val="1600"/>
              </a:spcBef>
              <a:spcAft>
                <a:spcPts val="0"/>
              </a:spcAft>
              <a:buClr>
                <a:srgbClr val="000000"/>
              </a:buClr>
              <a:buSzPts val="1400"/>
              <a:buChar char="●"/>
              <a:defRPr>
                <a:solidFill>
                  <a:srgbClr val="000000"/>
                </a:solidFill>
              </a:defRPr>
            </a:lvl7pPr>
            <a:lvl8pPr indent="-317500" lvl="7" marL="3657600" rtl="0" algn="r">
              <a:spcBef>
                <a:spcPts val="1600"/>
              </a:spcBef>
              <a:spcAft>
                <a:spcPts val="0"/>
              </a:spcAft>
              <a:buClr>
                <a:srgbClr val="000000"/>
              </a:buClr>
              <a:buSzPts val="1400"/>
              <a:buChar char="○"/>
              <a:defRPr>
                <a:solidFill>
                  <a:srgbClr val="000000"/>
                </a:solidFill>
              </a:defRPr>
            </a:lvl8pPr>
            <a:lvl9pPr indent="-317500" lvl="8" marL="4114800" rtl="0" algn="r">
              <a:spcBef>
                <a:spcPts val="1600"/>
              </a:spcBef>
              <a:spcAft>
                <a:spcPts val="1600"/>
              </a:spcAft>
              <a:buClr>
                <a:srgbClr val="000000"/>
              </a:buClr>
              <a:buSzPts val="1400"/>
              <a:buChar char="■"/>
              <a:defRPr>
                <a:solidFill>
                  <a:srgbClr val="000000"/>
                </a:solidFill>
              </a:defRPr>
            </a:lvl9pPr>
          </a:lstStyle>
          <a:p/>
        </p:txBody>
      </p:sp>
      <p:sp>
        <p:nvSpPr>
          <p:cNvPr id="1350" name="Google Shape;1350;p1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1" name="Shape 1351"/>
        <p:cNvGrpSpPr/>
        <p:nvPr/>
      </p:nvGrpSpPr>
      <p:grpSpPr>
        <a:xfrm>
          <a:off x="0" y="0"/>
          <a:ext cx="0" cy="0"/>
          <a:chOff x="0" y="0"/>
          <a:chExt cx="0" cy="0"/>
        </a:xfrm>
      </p:grpSpPr>
      <p:sp>
        <p:nvSpPr>
          <p:cNvPr id="1352" name="Google Shape;1352;p191"/>
          <p:cNvSpPr/>
          <p:nvPr/>
        </p:nvSpPr>
        <p:spPr>
          <a:xfrm rot="5400000">
            <a:off x="2436125" y="-787125"/>
            <a:ext cx="4119000" cy="56736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91"/>
          <p:cNvSpPr txBox="1"/>
          <p:nvPr>
            <p:ph type="title"/>
          </p:nvPr>
        </p:nvSpPr>
        <p:spPr>
          <a:xfrm>
            <a:off x="1861350" y="904150"/>
            <a:ext cx="5421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7200"/>
              <a:buNone/>
              <a:defRPr sz="72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p:txBody>
      </p:sp>
      <p:sp>
        <p:nvSpPr>
          <p:cNvPr id="1354" name="Google Shape;1354;p191"/>
          <p:cNvSpPr/>
          <p:nvPr/>
        </p:nvSpPr>
        <p:spPr>
          <a:xfrm rot="10800000">
            <a:off x="5954400" y="6"/>
            <a:ext cx="31896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91"/>
          <p:cNvSpPr/>
          <p:nvPr/>
        </p:nvSpPr>
        <p:spPr>
          <a:xfrm rot="10800000">
            <a:off x="0" y="3931900"/>
            <a:ext cx="31836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56" name="Shape 1356"/>
        <p:cNvGrpSpPr/>
        <p:nvPr/>
      </p:nvGrpSpPr>
      <p:grpSpPr>
        <a:xfrm>
          <a:off x="0" y="0"/>
          <a:ext cx="0" cy="0"/>
          <a:chOff x="0" y="0"/>
          <a:chExt cx="0" cy="0"/>
        </a:xfrm>
      </p:grpSpPr>
      <p:sp>
        <p:nvSpPr>
          <p:cNvPr id="1357" name="Google Shape;1357;p192"/>
          <p:cNvSpPr txBox="1"/>
          <p:nvPr>
            <p:ph idx="1" type="subTitle"/>
          </p:nvPr>
        </p:nvSpPr>
        <p:spPr>
          <a:xfrm>
            <a:off x="723975" y="1075825"/>
            <a:ext cx="4045200" cy="44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Montserrat Medium"/>
              <a:buNone/>
              <a:defRPr sz="1600">
                <a:latin typeface="Montserrat Medium"/>
                <a:ea typeface="Montserrat Medium"/>
                <a:cs typeface="Montserrat Medium"/>
                <a:sym typeface="Montserrat Medium"/>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358" name="Google Shape;1358;p192"/>
          <p:cNvSpPr txBox="1"/>
          <p:nvPr>
            <p:ph idx="2" type="body"/>
          </p:nvPr>
        </p:nvSpPr>
        <p:spPr>
          <a:xfrm>
            <a:off x="723975" y="1648700"/>
            <a:ext cx="3837000" cy="31281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Clr>
                <a:schemeClr val="accent5"/>
              </a:buClr>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359" name="Google Shape;1359;p1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60" name="Google Shape;1360;p192"/>
          <p:cNvSpPr txBox="1"/>
          <p:nvPr>
            <p:ph type="title"/>
          </p:nvPr>
        </p:nvSpPr>
        <p:spPr>
          <a:xfrm>
            <a:off x="723975" y="361950"/>
            <a:ext cx="8520600" cy="584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61" name="Shape 1361"/>
        <p:cNvGrpSpPr/>
        <p:nvPr/>
      </p:nvGrpSpPr>
      <p:grpSpPr>
        <a:xfrm>
          <a:off x="0" y="0"/>
          <a:ext cx="0" cy="0"/>
          <a:chOff x="0" y="0"/>
          <a:chExt cx="0" cy="0"/>
        </a:xfrm>
      </p:grpSpPr>
      <p:sp>
        <p:nvSpPr>
          <p:cNvPr id="1362" name="Google Shape;1362;p193"/>
          <p:cNvSpPr/>
          <p:nvPr/>
        </p:nvSpPr>
        <p:spPr>
          <a:xfrm>
            <a:off x="419100" y="0"/>
            <a:ext cx="3505200" cy="3943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93"/>
          <p:cNvSpPr txBox="1"/>
          <p:nvPr>
            <p:ph type="title"/>
          </p:nvPr>
        </p:nvSpPr>
        <p:spPr>
          <a:xfrm>
            <a:off x="643775" y="0"/>
            <a:ext cx="3266400" cy="3628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36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364" name="Google Shape;1364;p19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65" name="Google Shape;1365;p193"/>
          <p:cNvSpPr/>
          <p:nvPr/>
        </p:nvSpPr>
        <p:spPr>
          <a:xfrm rot="5400000">
            <a:off x="-667050" y="3755175"/>
            <a:ext cx="2055300" cy="7212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93"/>
          <p:cNvSpPr/>
          <p:nvPr/>
        </p:nvSpPr>
        <p:spPr>
          <a:xfrm rot="5400000">
            <a:off x="8459538" y="332550"/>
            <a:ext cx="10170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20" name="Shape 120"/>
        <p:cNvGrpSpPr/>
        <p:nvPr/>
      </p:nvGrpSpPr>
      <p:grpSpPr>
        <a:xfrm>
          <a:off x="0" y="0"/>
          <a:ext cx="0" cy="0"/>
          <a:chOff x="0" y="0"/>
          <a:chExt cx="0" cy="0"/>
        </a:xfrm>
      </p:grpSpPr>
      <p:sp>
        <p:nvSpPr>
          <p:cNvPr id="121" name="Google Shape;121;p20"/>
          <p:cNvSpPr/>
          <p:nvPr/>
        </p:nvSpPr>
        <p:spPr>
          <a:xfrm>
            <a:off x="0" y="1295400"/>
            <a:ext cx="3771900" cy="3273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0"/>
          <p:cNvSpPr txBox="1"/>
          <p:nvPr>
            <p:ph type="title"/>
          </p:nvPr>
        </p:nvSpPr>
        <p:spPr>
          <a:xfrm>
            <a:off x="723975" y="1597200"/>
            <a:ext cx="2286000" cy="3747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2800"/>
              <a:buNone/>
              <a:defRPr>
                <a:solidFill>
                  <a:schemeClr val="accent3"/>
                </a:solidFill>
              </a:defRPr>
            </a:lvl1pPr>
            <a:lvl2pPr lvl="1">
              <a:spcBef>
                <a:spcPts val="0"/>
              </a:spcBef>
              <a:spcAft>
                <a:spcPts val="0"/>
              </a:spcAft>
              <a:buClr>
                <a:schemeClr val="accent3"/>
              </a:buClr>
              <a:buSzPts val="2800"/>
              <a:buNone/>
              <a:defRPr>
                <a:solidFill>
                  <a:schemeClr val="accent3"/>
                </a:solidFill>
                <a:latin typeface="Quicksand"/>
                <a:ea typeface="Quicksand"/>
                <a:cs typeface="Quicksand"/>
                <a:sym typeface="Quicksand"/>
              </a:defRPr>
            </a:lvl2pPr>
            <a:lvl3pPr lvl="2">
              <a:spcBef>
                <a:spcPts val="0"/>
              </a:spcBef>
              <a:spcAft>
                <a:spcPts val="0"/>
              </a:spcAft>
              <a:buClr>
                <a:schemeClr val="accent3"/>
              </a:buClr>
              <a:buSzPts val="2800"/>
              <a:buNone/>
              <a:defRPr>
                <a:solidFill>
                  <a:schemeClr val="accent3"/>
                </a:solidFill>
                <a:latin typeface="Quicksand"/>
                <a:ea typeface="Quicksand"/>
                <a:cs typeface="Quicksand"/>
                <a:sym typeface="Quicksand"/>
              </a:defRPr>
            </a:lvl3pPr>
            <a:lvl4pPr lvl="3">
              <a:spcBef>
                <a:spcPts val="0"/>
              </a:spcBef>
              <a:spcAft>
                <a:spcPts val="0"/>
              </a:spcAft>
              <a:buClr>
                <a:schemeClr val="accent3"/>
              </a:buClr>
              <a:buSzPts val="2800"/>
              <a:buNone/>
              <a:defRPr>
                <a:solidFill>
                  <a:schemeClr val="accent3"/>
                </a:solidFill>
                <a:latin typeface="Quicksand"/>
                <a:ea typeface="Quicksand"/>
                <a:cs typeface="Quicksand"/>
                <a:sym typeface="Quicksand"/>
              </a:defRPr>
            </a:lvl4pPr>
            <a:lvl5pPr lvl="4">
              <a:spcBef>
                <a:spcPts val="0"/>
              </a:spcBef>
              <a:spcAft>
                <a:spcPts val="0"/>
              </a:spcAft>
              <a:buClr>
                <a:schemeClr val="accent3"/>
              </a:buClr>
              <a:buSzPts val="2800"/>
              <a:buNone/>
              <a:defRPr>
                <a:solidFill>
                  <a:schemeClr val="accent3"/>
                </a:solidFill>
                <a:latin typeface="Quicksand"/>
                <a:ea typeface="Quicksand"/>
                <a:cs typeface="Quicksand"/>
                <a:sym typeface="Quicksand"/>
              </a:defRPr>
            </a:lvl5pPr>
            <a:lvl6pPr lvl="5">
              <a:spcBef>
                <a:spcPts val="0"/>
              </a:spcBef>
              <a:spcAft>
                <a:spcPts val="0"/>
              </a:spcAft>
              <a:buClr>
                <a:schemeClr val="accent3"/>
              </a:buClr>
              <a:buSzPts val="2800"/>
              <a:buNone/>
              <a:defRPr>
                <a:solidFill>
                  <a:schemeClr val="accent3"/>
                </a:solidFill>
                <a:latin typeface="Quicksand"/>
                <a:ea typeface="Quicksand"/>
                <a:cs typeface="Quicksand"/>
                <a:sym typeface="Quicksand"/>
              </a:defRPr>
            </a:lvl6pPr>
            <a:lvl7pPr lvl="6">
              <a:spcBef>
                <a:spcPts val="0"/>
              </a:spcBef>
              <a:spcAft>
                <a:spcPts val="0"/>
              </a:spcAft>
              <a:buClr>
                <a:schemeClr val="accent3"/>
              </a:buClr>
              <a:buSzPts val="2800"/>
              <a:buNone/>
              <a:defRPr>
                <a:solidFill>
                  <a:schemeClr val="accent3"/>
                </a:solidFill>
                <a:latin typeface="Quicksand"/>
                <a:ea typeface="Quicksand"/>
                <a:cs typeface="Quicksand"/>
                <a:sym typeface="Quicksand"/>
              </a:defRPr>
            </a:lvl7pPr>
            <a:lvl8pPr lvl="7">
              <a:spcBef>
                <a:spcPts val="0"/>
              </a:spcBef>
              <a:spcAft>
                <a:spcPts val="0"/>
              </a:spcAft>
              <a:buClr>
                <a:schemeClr val="accent3"/>
              </a:buClr>
              <a:buSzPts val="2800"/>
              <a:buNone/>
              <a:defRPr>
                <a:solidFill>
                  <a:schemeClr val="accent3"/>
                </a:solidFill>
                <a:latin typeface="Quicksand"/>
                <a:ea typeface="Quicksand"/>
                <a:cs typeface="Quicksand"/>
                <a:sym typeface="Quicksand"/>
              </a:defRPr>
            </a:lvl8pPr>
            <a:lvl9pPr lvl="8">
              <a:spcBef>
                <a:spcPts val="0"/>
              </a:spcBef>
              <a:spcAft>
                <a:spcPts val="0"/>
              </a:spcAft>
              <a:buClr>
                <a:schemeClr val="accent3"/>
              </a:buClr>
              <a:buSzPts val="2800"/>
              <a:buNone/>
              <a:defRPr>
                <a:solidFill>
                  <a:schemeClr val="accent3"/>
                </a:solidFill>
                <a:latin typeface="Quicksand"/>
                <a:ea typeface="Quicksand"/>
                <a:cs typeface="Quicksand"/>
                <a:sym typeface="Quicksand"/>
              </a:defRPr>
            </a:lvl9pPr>
          </a:lstStyle>
          <a:p/>
        </p:txBody>
      </p:sp>
      <p:sp>
        <p:nvSpPr>
          <p:cNvPr id="123" name="Google Shape;123;p20"/>
          <p:cNvSpPr txBox="1"/>
          <p:nvPr>
            <p:ph idx="1" type="body"/>
          </p:nvPr>
        </p:nvSpPr>
        <p:spPr>
          <a:xfrm>
            <a:off x="704925" y="2225850"/>
            <a:ext cx="2705100" cy="11208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rgbClr val="000000"/>
              </a:buClr>
              <a:buSzPts val="1400"/>
              <a:buChar char="●"/>
              <a:defRPr sz="1400">
                <a:solidFill>
                  <a:srgbClr val="000000"/>
                </a:solidFill>
              </a:defRPr>
            </a:lvl1pPr>
            <a:lvl2pPr indent="-317500" lvl="1" marL="914400">
              <a:spcBef>
                <a:spcPts val="1600"/>
              </a:spcBef>
              <a:spcAft>
                <a:spcPts val="0"/>
              </a:spcAft>
              <a:buClr>
                <a:srgbClr val="000000"/>
              </a:buClr>
              <a:buSzPts val="1400"/>
              <a:buChar char="○"/>
              <a:defRPr>
                <a:solidFill>
                  <a:srgbClr val="000000"/>
                </a:solidFill>
              </a:defRPr>
            </a:lvl2pPr>
            <a:lvl3pPr indent="-317500" lvl="2" marL="1371600">
              <a:spcBef>
                <a:spcPts val="1600"/>
              </a:spcBef>
              <a:spcAft>
                <a:spcPts val="0"/>
              </a:spcAft>
              <a:buClr>
                <a:srgbClr val="000000"/>
              </a:buClr>
              <a:buSzPts val="1400"/>
              <a:buChar char="■"/>
              <a:defRPr>
                <a:solidFill>
                  <a:srgbClr val="000000"/>
                </a:solidFill>
              </a:defRPr>
            </a:lvl3pPr>
            <a:lvl4pPr indent="-317500" lvl="3" marL="1828800">
              <a:spcBef>
                <a:spcPts val="1600"/>
              </a:spcBef>
              <a:spcAft>
                <a:spcPts val="0"/>
              </a:spcAft>
              <a:buClr>
                <a:srgbClr val="000000"/>
              </a:buClr>
              <a:buSzPts val="1400"/>
              <a:buChar char="●"/>
              <a:defRPr>
                <a:solidFill>
                  <a:srgbClr val="000000"/>
                </a:solidFill>
              </a:defRPr>
            </a:lvl4pPr>
            <a:lvl5pPr indent="-317500" lvl="4" marL="2286000">
              <a:spcBef>
                <a:spcPts val="1600"/>
              </a:spcBef>
              <a:spcAft>
                <a:spcPts val="0"/>
              </a:spcAft>
              <a:buClr>
                <a:srgbClr val="000000"/>
              </a:buClr>
              <a:buSzPts val="1400"/>
              <a:buChar char="○"/>
              <a:defRPr>
                <a:solidFill>
                  <a:srgbClr val="000000"/>
                </a:solidFill>
              </a:defRPr>
            </a:lvl5pPr>
            <a:lvl6pPr indent="-317500" lvl="5" marL="2743200">
              <a:spcBef>
                <a:spcPts val="1600"/>
              </a:spcBef>
              <a:spcAft>
                <a:spcPts val="0"/>
              </a:spcAft>
              <a:buClr>
                <a:srgbClr val="000000"/>
              </a:buClr>
              <a:buSzPts val="1400"/>
              <a:buChar char="■"/>
              <a:defRPr>
                <a:solidFill>
                  <a:srgbClr val="000000"/>
                </a:solidFill>
              </a:defRPr>
            </a:lvl6pPr>
            <a:lvl7pPr indent="-317500" lvl="6" marL="3200400">
              <a:spcBef>
                <a:spcPts val="1600"/>
              </a:spcBef>
              <a:spcAft>
                <a:spcPts val="0"/>
              </a:spcAft>
              <a:buClr>
                <a:srgbClr val="000000"/>
              </a:buClr>
              <a:buSzPts val="1400"/>
              <a:buChar char="●"/>
              <a:defRPr>
                <a:solidFill>
                  <a:srgbClr val="000000"/>
                </a:solidFill>
              </a:defRPr>
            </a:lvl7pPr>
            <a:lvl8pPr indent="-317500" lvl="7" marL="3657600">
              <a:spcBef>
                <a:spcPts val="1600"/>
              </a:spcBef>
              <a:spcAft>
                <a:spcPts val="0"/>
              </a:spcAft>
              <a:buClr>
                <a:srgbClr val="000000"/>
              </a:buClr>
              <a:buSzPts val="1400"/>
              <a:buChar char="○"/>
              <a:defRPr>
                <a:solidFill>
                  <a:srgbClr val="000000"/>
                </a:solidFill>
              </a:defRPr>
            </a:lvl8pPr>
            <a:lvl9pPr indent="-317500" lvl="8" marL="4114800">
              <a:spcBef>
                <a:spcPts val="1600"/>
              </a:spcBef>
              <a:spcAft>
                <a:spcPts val="1600"/>
              </a:spcAft>
              <a:buClr>
                <a:srgbClr val="000000"/>
              </a:buClr>
              <a:buSzPts val="1400"/>
              <a:buChar char="■"/>
              <a:defRPr>
                <a:solidFill>
                  <a:srgbClr val="000000"/>
                </a:solidFill>
              </a:defRPr>
            </a:lvl9pPr>
          </a:lstStyle>
          <a:p/>
        </p:txBody>
      </p:sp>
      <p:sp>
        <p:nvSpPr>
          <p:cNvPr id="124" name="Google Shape;124;p20"/>
          <p:cNvSpPr/>
          <p:nvPr/>
        </p:nvSpPr>
        <p:spPr>
          <a:xfrm rot="5400000">
            <a:off x="2742975" y="3755250"/>
            <a:ext cx="20553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0"/>
          <p:cNvSpPr/>
          <p:nvPr/>
        </p:nvSpPr>
        <p:spPr>
          <a:xfrm rot="10800000">
            <a:off x="7092600" y="0"/>
            <a:ext cx="20514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000000"/>
                </a:solidFill>
                <a:latin typeface="Montserrat"/>
                <a:ea typeface="Montserrat"/>
                <a:cs typeface="Montserrat"/>
                <a:sym typeface="Montserrat"/>
              </a:defRPr>
            </a:lvl1pPr>
            <a:lvl2pPr lvl="1">
              <a:buNone/>
              <a:defRPr sz="1300">
                <a:solidFill>
                  <a:srgbClr val="000000"/>
                </a:solidFill>
                <a:latin typeface="Montserrat"/>
                <a:ea typeface="Montserrat"/>
                <a:cs typeface="Montserrat"/>
                <a:sym typeface="Montserrat"/>
              </a:defRPr>
            </a:lvl2pPr>
            <a:lvl3pPr lvl="2">
              <a:buNone/>
              <a:defRPr sz="1300">
                <a:solidFill>
                  <a:srgbClr val="000000"/>
                </a:solidFill>
                <a:latin typeface="Montserrat"/>
                <a:ea typeface="Montserrat"/>
                <a:cs typeface="Montserrat"/>
                <a:sym typeface="Montserrat"/>
              </a:defRPr>
            </a:lvl3pPr>
            <a:lvl4pPr lvl="3">
              <a:buNone/>
              <a:defRPr sz="1300">
                <a:solidFill>
                  <a:srgbClr val="000000"/>
                </a:solidFill>
                <a:latin typeface="Montserrat"/>
                <a:ea typeface="Montserrat"/>
                <a:cs typeface="Montserrat"/>
                <a:sym typeface="Montserrat"/>
              </a:defRPr>
            </a:lvl4pPr>
            <a:lvl5pPr lvl="4">
              <a:buNone/>
              <a:defRPr sz="1300">
                <a:solidFill>
                  <a:srgbClr val="000000"/>
                </a:solidFill>
                <a:latin typeface="Montserrat"/>
                <a:ea typeface="Montserrat"/>
                <a:cs typeface="Montserrat"/>
                <a:sym typeface="Montserrat"/>
              </a:defRPr>
            </a:lvl5pPr>
            <a:lvl6pPr lvl="5">
              <a:buNone/>
              <a:defRPr sz="1300">
                <a:solidFill>
                  <a:srgbClr val="000000"/>
                </a:solidFill>
                <a:latin typeface="Montserrat"/>
                <a:ea typeface="Montserrat"/>
                <a:cs typeface="Montserrat"/>
                <a:sym typeface="Montserrat"/>
              </a:defRPr>
            </a:lvl6pPr>
            <a:lvl7pPr lvl="6">
              <a:buNone/>
              <a:defRPr sz="1300">
                <a:solidFill>
                  <a:srgbClr val="000000"/>
                </a:solidFill>
                <a:latin typeface="Montserrat"/>
                <a:ea typeface="Montserrat"/>
                <a:cs typeface="Montserrat"/>
                <a:sym typeface="Montserrat"/>
              </a:defRPr>
            </a:lvl7pPr>
            <a:lvl8pPr lvl="7">
              <a:buNone/>
              <a:defRPr sz="1300">
                <a:solidFill>
                  <a:srgbClr val="000000"/>
                </a:solidFill>
                <a:latin typeface="Montserrat"/>
                <a:ea typeface="Montserrat"/>
                <a:cs typeface="Montserrat"/>
                <a:sym typeface="Montserrat"/>
              </a:defRPr>
            </a:lvl8pPr>
            <a:lvl9pPr lvl="8">
              <a:buNone/>
              <a:defRPr sz="1300">
                <a:solidFill>
                  <a:srgbClr val="000000"/>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67" name="Shape 1367"/>
        <p:cNvGrpSpPr/>
        <p:nvPr/>
      </p:nvGrpSpPr>
      <p:grpSpPr>
        <a:xfrm>
          <a:off x="0" y="0"/>
          <a:ext cx="0" cy="0"/>
          <a:chOff x="0" y="0"/>
          <a:chExt cx="0" cy="0"/>
        </a:xfrm>
      </p:grpSpPr>
      <p:sp>
        <p:nvSpPr>
          <p:cNvPr id="1368" name="Google Shape;1368;p19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20000"/>
              <a:buNone/>
              <a:defRPr sz="10700">
                <a:solidFill>
                  <a:schemeClr val="accent5"/>
                </a:solidFill>
              </a:defRPr>
            </a:lvl1pPr>
            <a:lvl2pPr lvl="1" rtl="0" algn="ctr">
              <a:spcBef>
                <a:spcPts val="0"/>
              </a:spcBef>
              <a:spcAft>
                <a:spcPts val="0"/>
              </a:spcAft>
              <a:buSzPts val="20000"/>
              <a:buNone/>
              <a:defRPr sz="20000"/>
            </a:lvl2pPr>
            <a:lvl3pPr lvl="2" rtl="0" algn="ctr">
              <a:spcBef>
                <a:spcPts val="0"/>
              </a:spcBef>
              <a:spcAft>
                <a:spcPts val="0"/>
              </a:spcAft>
              <a:buSzPts val="20000"/>
              <a:buNone/>
              <a:defRPr sz="20000"/>
            </a:lvl3pPr>
            <a:lvl4pPr lvl="3" rtl="0" algn="ctr">
              <a:spcBef>
                <a:spcPts val="0"/>
              </a:spcBef>
              <a:spcAft>
                <a:spcPts val="0"/>
              </a:spcAft>
              <a:buSzPts val="20000"/>
              <a:buNone/>
              <a:defRPr sz="20000"/>
            </a:lvl4pPr>
            <a:lvl5pPr lvl="4" rtl="0" algn="ctr">
              <a:spcBef>
                <a:spcPts val="0"/>
              </a:spcBef>
              <a:spcAft>
                <a:spcPts val="0"/>
              </a:spcAft>
              <a:buSzPts val="20000"/>
              <a:buNone/>
              <a:defRPr sz="20000"/>
            </a:lvl5pPr>
            <a:lvl6pPr lvl="5" rtl="0" algn="ctr">
              <a:spcBef>
                <a:spcPts val="0"/>
              </a:spcBef>
              <a:spcAft>
                <a:spcPts val="0"/>
              </a:spcAft>
              <a:buSzPts val="20000"/>
              <a:buNone/>
              <a:defRPr sz="20000"/>
            </a:lvl6pPr>
            <a:lvl7pPr lvl="6" rtl="0" algn="ctr">
              <a:spcBef>
                <a:spcPts val="0"/>
              </a:spcBef>
              <a:spcAft>
                <a:spcPts val="0"/>
              </a:spcAft>
              <a:buSzPts val="20000"/>
              <a:buNone/>
              <a:defRPr sz="20000"/>
            </a:lvl7pPr>
            <a:lvl8pPr lvl="7" rtl="0" algn="ctr">
              <a:spcBef>
                <a:spcPts val="0"/>
              </a:spcBef>
              <a:spcAft>
                <a:spcPts val="0"/>
              </a:spcAft>
              <a:buSzPts val="20000"/>
              <a:buNone/>
              <a:defRPr sz="20000"/>
            </a:lvl8pPr>
            <a:lvl9pPr lvl="8" rtl="0" algn="ctr">
              <a:spcBef>
                <a:spcPts val="0"/>
              </a:spcBef>
              <a:spcAft>
                <a:spcPts val="0"/>
              </a:spcAft>
              <a:buSzPts val="20000"/>
              <a:buNone/>
              <a:defRPr sz="20000"/>
            </a:lvl9pPr>
          </a:lstStyle>
          <a:p>
            <a:r>
              <a:t>xx%</a:t>
            </a:r>
          </a:p>
        </p:txBody>
      </p:sp>
      <p:sp>
        <p:nvSpPr>
          <p:cNvPr id="1369" name="Google Shape;1369;p194"/>
          <p:cNvSpPr txBox="1"/>
          <p:nvPr>
            <p:ph idx="1" type="body"/>
          </p:nvPr>
        </p:nvSpPr>
        <p:spPr>
          <a:xfrm>
            <a:off x="311700" y="3069625"/>
            <a:ext cx="8520600" cy="1300800"/>
          </a:xfrm>
          <a:prstGeom prst="rect">
            <a:avLst/>
          </a:prstGeom>
        </p:spPr>
        <p:txBody>
          <a:bodyPr anchorCtr="0" anchor="t" bIns="91425" lIns="91425" spcFirstLastPara="1" rIns="91425" wrap="square" tIns="91425">
            <a:noAutofit/>
          </a:bodyPr>
          <a:lstStyle>
            <a:lvl1pPr indent="-374650" lvl="0" marL="457200" rtl="0" algn="ctr">
              <a:spcBef>
                <a:spcPts val="0"/>
              </a:spcBef>
              <a:spcAft>
                <a:spcPts val="0"/>
              </a:spcAft>
              <a:buSzPts val="2300"/>
              <a:buChar char="●"/>
              <a:defRPr sz="2300"/>
            </a:lvl1pPr>
            <a:lvl2pPr indent="-349250" lvl="1" marL="914400" rtl="0" algn="ctr">
              <a:spcBef>
                <a:spcPts val="1600"/>
              </a:spcBef>
              <a:spcAft>
                <a:spcPts val="0"/>
              </a:spcAft>
              <a:buSzPts val="1900"/>
              <a:buChar char="○"/>
              <a:defRPr sz="1900"/>
            </a:lvl2pPr>
            <a:lvl3pPr indent="-349250" lvl="2" marL="1371600" rtl="0" algn="ctr">
              <a:spcBef>
                <a:spcPts val="1600"/>
              </a:spcBef>
              <a:spcAft>
                <a:spcPts val="0"/>
              </a:spcAft>
              <a:buSzPts val="1900"/>
              <a:buChar char="■"/>
              <a:defRPr sz="1900"/>
            </a:lvl3pPr>
            <a:lvl4pPr indent="-349250" lvl="3" marL="1828800" rtl="0" algn="ctr">
              <a:spcBef>
                <a:spcPts val="1600"/>
              </a:spcBef>
              <a:spcAft>
                <a:spcPts val="0"/>
              </a:spcAft>
              <a:buSzPts val="1900"/>
              <a:buChar char="●"/>
              <a:defRPr sz="1900"/>
            </a:lvl4pPr>
            <a:lvl5pPr indent="-349250" lvl="4" marL="2286000" rtl="0" algn="ctr">
              <a:spcBef>
                <a:spcPts val="1600"/>
              </a:spcBef>
              <a:spcAft>
                <a:spcPts val="0"/>
              </a:spcAft>
              <a:buSzPts val="1900"/>
              <a:buChar char="○"/>
              <a:defRPr sz="1900"/>
            </a:lvl5pPr>
            <a:lvl6pPr indent="-349250" lvl="5" marL="2743200" rtl="0" algn="ctr">
              <a:spcBef>
                <a:spcPts val="1600"/>
              </a:spcBef>
              <a:spcAft>
                <a:spcPts val="0"/>
              </a:spcAft>
              <a:buSzPts val="1900"/>
              <a:buChar char="■"/>
              <a:defRPr sz="1900"/>
            </a:lvl6pPr>
            <a:lvl7pPr indent="-349250" lvl="6" marL="3200400" rtl="0" algn="ctr">
              <a:spcBef>
                <a:spcPts val="1600"/>
              </a:spcBef>
              <a:spcAft>
                <a:spcPts val="0"/>
              </a:spcAft>
              <a:buSzPts val="1900"/>
              <a:buChar char="●"/>
              <a:defRPr sz="1900"/>
            </a:lvl7pPr>
            <a:lvl8pPr indent="-349250" lvl="7" marL="3657600" rtl="0" algn="ctr">
              <a:spcBef>
                <a:spcPts val="1600"/>
              </a:spcBef>
              <a:spcAft>
                <a:spcPts val="0"/>
              </a:spcAft>
              <a:buSzPts val="1900"/>
              <a:buChar char="○"/>
              <a:defRPr sz="1900"/>
            </a:lvl8pPr>
            <a:lvl9pPr indent="-349250" lvl="8" marL="4114800" rtl="0" algn="ctr">
              <a:spcBef>
                <a:spcPts val="1600"/>
              </a:spcBef>
              <a:spcAft>
                <a:spcPts val="1600"/>
              </a:spcAft>
              <a:buSzPts val="1900"/>
              <a:buChar char="■"/>
              <a:defRPr sz="1900"/>
            </a:lvl9pPr>
          </a:lstStyle>
          <a:p/>
        </p:txBody>
      </p:sp>
      <p:sp>
        <p:nvSpPr>
          <p:cNvPr id="1370" name="Google Shape;1370;p1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71" name="Google Shape;1371;p194"/>
          <p:cNvSpPr/>
          <p:nvPr/>
        </p:nvSpPr>
        <p:spPr>
          <a:xfrm rot="5400000">
            <a:off x="8330700" y="4309775"/>
            <a:ext cx="1007700" cy="7212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94"/>
          <p:cNvSpPr/>
          <p:nvPr/>
        </p:nvSpPr>
        <p:spPr>
          <a:xfrm rot="10800000">
            <a:off x="0" y="6"/>
            <a:ext cx="31896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1373" name="Shape 1373"/>
        <p:cNvGrpSpPr/>
        <p:nvPr/>
      </p:nvGrpSpPr>
      <p:grpSpPr>
        <a:xfrm>
          <a:off x="0" y="0"/>
          <a:ext cx="0" cy="0"/>
          <a:chOff x="0" y="0"/>
          <a:chExt cx="0" cy="0"/>
        </a:xfrm>
      </p:grpSpPr>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5">
    <p:spTree>
      <p:nvGrpSpPr>
        <p:cNvPr id="1374" name="Shape 1374"/>
        <p:cNvGrpSpPr/>
        <p:nvPr/>
      </p:nvGrpSpPr>
      <p:grpSpPr>
        <a:xfrm>
          <a:off x="0" y="0"/>
          <a:ext cx="0" cy="0"/>
          <a:chOff x="0" y="0"/>
          <a:chExt cx="0" cy="0"/>
        </a:xfrm>
      </p:grpSpPr>
      <p:sp>
        <p:nvSpPr>
          <p:cNvPr id="1375" name="Google Shape;1375;p196"/>
          <p:cNvSpPr txBox="1"/>
          <p:nvPr>
            <p:ph type="title"/>
          </p:nvPr>
        </p:nvSpPr>
        <p:spPr>
          <a:xfrm>
            <a:off x="4514850" y="2381250"/>
            <a:ext cx="3882000" cy="567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2700"/>
              <a:buNone/>
              <a:defRPr sz="3600">
                <a:solidFill>
                  <a:schemeClr val="accent2"/>
                </a:solidFill>
              </a:defRPr>
            </a:lvl1pPr>
            <a:lvl2pPr lvl="1" rtl="0" algn="r">
              <a:spcBef>
                <a:spcPts val="0"/>
              </a:spcBef>
              <a:spcAft>
                <a:spcPts val="0"/>
              </a:spcAft>
              <a:buClr>
                <a:schemeClr val="accent2"/>
              </a:buClr>
              <a:buSzPts val="3600"/>
              <a:buNone/>
              <a:defRPr sz="3600">
                <a:solidFill>
                  <a:schemeClr val="accent2"/>
                </a:solidFill>
              </a:defRPr>
            </a:lvl2pPr>
            <a:lvl3pPr lvl="2" rtl="0" algn="r">
              <a:spcBef>
                <a:spcPts val="0"/>
              </a:spcBef>
              <a:spcAft>
                <a:spcPts val="0"/>
              </a:spcAft>
              <a:buClr>
                <a:schemeClr val="accent2"/>
              </a:buClr>
              <a:buSzPts val="3600"/>
              <a:buNone/>
              <a:defRPr sz="3600">
                <a:solidFill>
                  <a:schemeClr val="accent2"/>
                </a:solidFill>
              </a:defRPr>
            </a:lvl3pPr>
            <a:lvl4pPr lvl="3" rtl="0" algn="r">
              <a:spcBef>
                <a:spcPts val="0"/>
              </a:spcBef>
              <a:spcAft>
                <a:spcPts val="0"/>
              </a:spcAft>
              <a:buClr>
                <a:schemeClr val="accent2"/>
              </a:buClr>
              <a:buSzPts val="3600"/>
              <a:buNone/>
              <a:defRPr sz="3600">
                <a:solidFill>
                  <a:schemeClr val="accent2"/>
                </a:solidFill>
              </a:defRPr>
            </a:lvl4pPr>
            <a:lvl5pPr lvl="4" rtl="0" algn="r">
              <a:spcBef>
                <a:spcPts val="0"/>
              </a:spcBef>
              <a:spcAft>
                <a:spcPts val="0"/>
              </a:spcAft>
              <a:buClr>
                <a:schemeClr val="accent2"/>
              </a:buClr>
              <a:buSzPts val="3600"/>
              <a:buNone/>
              <a:defRPr sz="3600">
                <a:solidFill>
                  <a:schemeClr val="accent2"/>
                </a:solidFill>
              </a:defRPr>
            </a:lvl5pPr>
            <a:lvl6pPr lvl="5" rtl="0" algn="r">
              <a:spcBef>
                <a:spcPts val="0"/>
              </a:spcBef>
              <a:spcAft>
                <a:spcPts val="0"/>
              </a:spcAft>
              <a:buClr>
                <a:schemeClr val="accent2"/>
              </a:buClr>
              <a:buSzPts val="3600"/>
              <a:buNone/>
              <a:defRPr sz="3600">
                <a:solidFill>
                  <a:schemeClr val="accent2"/>
                </a:solidFill>
              </a:defRPr>
            </a:lvl6pPr>
            <a:lvl7pPr lvl="6" rtl="0" algn="r">
              <a:spcBef>
                <a:spcPts val="0"/>
              </a:spcBef>
              <a:spcAft>
                <a:spcPts val="0"/>
              </a:spcAft>
              <a:buClr>
                <a:schemeClr val="accent2"/>
              </a:buClr>
              <a:buSzPts val="3600"/>
              <a:buNone/>
              <a:defRPr sz="3600">
                <a:solidFill>
                  <a:schemeClr val="accent2"/>
                </a:solidFill>
              </a:defRPr>
            </a:lvl7pPr>
            <a:lvl8pPr lvl="7" rtl="0" algn="r">
              <a:spcBef>
                <a:spcPts val="0"/>
              </a:spcBef>
              <a:spcAft>
                <a:spcPts val="0"/>
              </a:spcAft>
              <a:buClr>
                <a:schemeClr val="accent2"/>
              </a:buClr>
              <a:buSzPts val="3600"/>
              <a:buNone/>
              <a:defRPr sz="3600">
                <a:solidFill>
                  <a:schemeClr val="accent2"/>
                </a:solidFill>
              </a:defRPr>
            </a:lvl8pPr>
            <a:lvl9pPr lvl="8" rtl="0" algn="r">
              <a:spcBef>
                <a:spcPts val="0"/>
              </a:spcBef>
              <a:spcAft>
                <a:spcPts val="0"/>
              </a:spcAft>
              <a:buClr>
                <a:schemeClr val="accent2"/>
              </a:buClr>
              <a:buSzPts val="3600"/>
              <a:buNone/>
              <a:defRPr sz="3600">
                <a:solidFill>
                  <a:schemeClr val="accent2"/>
                </a:solidFill>
              </a:defRPr>
            </a:lvl9pPr>
          </a:lstStyle>
          <a:p/>
        </p:txBody>
      </p:sp>
      <p:sp>
        <p:nvSpPr>
          <p:cNvPr id="1376" name="Google Shape;1376;p196"/>
          <p:cNvSpPr txBox="1"/>
          <p:nvPr>
            <p:ph idx="1" type="subTitle"/>
          </p:nvPr>
        </p:nvSpPr>
        <p:spPr>
          <a:xfrm>
            <a:off x="4731900" y="2948250"/>
            <a:ext cx="3447900" cy="66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700"/>
              <a:buFont typeface="Montserrat Medium"/>
              <a:buNone/>
              <a:defRPr>
                <a:solidFill>
                  <a:schemeClr val="accent2"/>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9pPr>
          </a:lstStyle>
          <a:p/>
        </p:txBody>
      </p:sp>
      <p:sp>
        <p:nvSpPr>
          <p:cNvPr id="1377" name="Google Shape;1377;p196"/>
          <p:cNvSpPr/>
          <p:nvPr/>
        </p:nvSpPr>
        <p:spPr>
          <a:xfrm rot="5400000">
            <a:off x="-143250" y="143238"/>
            <a:ext cx="10077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96"/>
          <p:cNvSpPr txBox="1"/>
          <p:nvPr>
            <p:ph hasCustomPrompt="1" idx="2" type="title"/>
          </p:nvPr>
        </p:nvSpPr>
        <p:spPr>
          <a:xfrm>
            <a:off x="5804550" y="1534050"/>
            <a:ext cx="1302600" cy="847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000"/>
              <a:buNone/>
              <a:defRPr sz="7200">
                <a:solidFill>
                  <a:schemeClr val="accent3"/>
                </a:solidFill>
              </a:defRPr>
            </a:lvl1pPr>
            <a:lvl2pPr lvl="1" rtl="0" algn="ctr">
              <a:spcBef>
                <a:spcPts val="0"/>
              </a:spcBef>
              <a:spcAft>
                <a:spcPts val="0"/>
              </a:spcAft>
              <a:buClr>
                <a:schemeClr val="accent3"/>
              </a:buClr>
              <a:buSzPts val="6000"/>
              <a:buNone/>
              <a:defRPr sz="6000">
                <a:solidFill>
                  <a:schemeClr val="accent3"/>
                </a:solidFill>
              </a:defRPr>
            </a:lvl2pPr>
            <a:lvl3pPr lvl="2" rtl="0" algn="ctr">
              <a:spcBef>
                <a:spcPts val="0"/>
              </a:spcBef>
              <a:spcAft>
                <a:spcPts val="0"/>
              </a:spcAft>
              <a:buClr>
                <a:schemeClr val="accent3"/>
              </a:buClr>
              <a:buSzPts val="6000"/>
              <a:buNone/>
              <a:defRPr sz="6000">
                <a:solidFill>
                  <a:schemeClr val="accent3"/>
                </a:solidFill>
              </a:defRPr>
            </a:lvl3pPr>
            <a:lvl4pPr lvl="3" rtl="0" algn="ctr">
              <a:spcBef>
                <a:spcPts val="0"/>
              </a:spcBef>
              <a:spcAft>
                <a:spcPts val="0"/>
              </a:spcAft>
              <a:buClr>
                <a:schemeClr val="accent3"/>
              </a:buClr>
              <a:buSzPts val="6000"/>
              <a:buNone/>
              <a:defRPr sz="6000">
                <a:solidFill>
                  <a:schemeClr val="accent3"/>
                </a:solidFill>
              </a:defRPr>
            </a:lvl4pPr>
            <a:lvl5pPr lvl="4" rtl="0" algn="ctr">
              <a:spcBef>
                <a:spcPts val="0"/>
              </a:spcBef>
              <a:spcAft>
                <a:spcPts val="0"/>
              </a:spcAft>
              <a:buClr>
                <a:schemeClr val="accent3"/>
              </a:buClr>
              <a:buSzPts val="6000"/>
              <a:buNone/>
              <a:defRPr sz="6000">
                <a:solidFill>
                  <a:schemeClr val="accent3"/>
                </a:solidFill>
              </a:defRPr>
            </a:lvl5pPr>
            <a:lvl6pPr lvl="5" rtl="0" algn="ctr">
              <a:spcBef>
                <a:spcPts val="0"/>
              </a:spcBef>
              <a:spcAft>
                <a:spcPts val="0"/>
              </a:spcAft>
              <a:buClr>
                <a:schemeClr val="accent3"/>
              </a:buClr>
              <a:buSzPts val="6000"/>
              <a:buNone/>
              <a:defRPr sz="6000">
                <a:solidFill>
                  <a:schemeClr val="accent3"/>
                </a:solidFill>
              </a:defRPr>
            </a:lvl6pPr>
            <a:lvl7pPr lvl="6" rtl="0" algn="ctr">
              <a:spcBef>
                <a:spcPts val="0"/>
              </a:spcBef>
              <a:spcAft>
                <a:spcPts val="0"/>
              </a:spcAft>
              <a:buClr>
                <a:schemeClr val="accent3"/>
              </a:buClr>
              <a:buSzPts val="6000"/>
              <a:buNone/>
              <a:defRPr sz="6000">
                <a:solidFill>
                  <a:schemeClr val="accent3"/>
                </a:solidFill>
              </a:defRPr>
            </a:lvl7pPr>
            <a:lvl8pPr lvl="7" rtl="0" algn="ctr">
              <a:spcBef>
                <a:spcPts val="0"/>
              </a:spcBef>
              <a:spcAft>
                <a:spcPts val="0"/>
              </a:spcAft>
              <a:buClr>
                <a:schemeClr val="accent3"/>
              </a:buClr>
              <a:buSzPts val="6000"/>
              <a:buNone/>
              <a:defRPr sz="6000">
                <a:solidFill>
                  <a:schemeClr val="accent3"/>
                </a:solidFill>
              </a:defRPr>
            </a:lvl8pPr>
            <a:lvl9pPr lvl="8" rtl="0" algn="ctr">
              <a:spcBef>
                <a:spcPts val="0"/>
              </a:spcBef>
              <a:spcAft>
                <a:spcPts val="0"/>
              </a:spcAft>
              <a:buClr>
                <a:schemeClr val="accent3"/>
              </a:buClr>
              <a:buSzPts val="6000"/>
              <a:buNone/>
              <a:defRPr sz="6000">
                <a:solidFill>
                  <a:schemeClr val="accent3"/>
                </a:solidFill>
              </a:defRPr>
            </a:lvl9pPr>
          </a:lstStyle>
          <a:p>
            <a:r>
              <a:t>xx%</a:t>
            </a:r>
          </a:p>
        </p:txBody>
      </p:sp>
      <p:sp>
        <p:nvSpPr>
          <p:cNvPr id="1379" name="Google Shape;1379;p196"/>
          <p:cNvSpPr/>
          <p:nvPr/>
        </p:nvSpPr>
        <p:spPr>
          <a:xfrm>
            <a:off x="0" y="4575300"/>
            <a:ext cx="5181600" cy="5682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0">
    <p:spTree>
      <p:nvGrpSpPr>
        <p:cNvPr id="1380" name="Shape 1380"/>
        <p:cNvGrpSpPr/>
        <p:nvPr/>
      </p:nvGrpSpPr>
      <p:grpSpPr>
        <a:xfrm>
          <a:off x="0" y="0"/>
          <a:ext cx="0" cy="0"/>
          <a:chOff x="0" y="0"/>
          <a:chExt cx="0" cy="0"/>
        </a:xfrm>
      </p:grpSpPr>
      <p:sp>
        <p:nvSpPr>
          <p:cNvPr id="1381" name="Google Shape;1381;p197"/>
          <p:cNvSpPr txBox="1"/>
          <p:nvPr>
            <p:ph type="title"/>
          </p:nvPr>
        </p:nvSpPr>
        <p:spPr>
          <a:xfrm>
            <a:off x="4802400" y="1611350"/>
            <a:ext cx="3882000" cy="567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700"/>
              <a:buNone/>
              <a:defRPr sz="3600">
                <a:solidFill>
                  <a:schemeClr val="accent3"/>
                </a:solidFill>
              </a:defRPr>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1382" name="Google Shape;1382;p197"/>
          <p:cNvSpPr txBox="1"/>
          <p:nvPr>
            <p:ph idx="1" type="subTitle"/>
          </p:nvPr>
        </p:nvSpPr>
        <p:spPr>
          <a:xfrm>
            <a:off x="4802400" y="2178350"/>
            <a:ext cx="3447900" cy="66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700"/>
              <a:buFont typeface="Montserrat Medium"/>
              <a:buNone/>
              <a:defRPr>
                <a:solidFill>
                  <a:schemeClr val="accent3"/>
                </a:solidFill>
                <a:latin typeface="Montserrat Medium"/>
                <a:ea typeface="Montserrat Medium"/>
                <a:cs typeface="Montserrat Medium"/>
                <a:sym typeface="Montserrat Medium"/>
              </a:defRPr>
            </a:lvl1pPr>
            <a:lvl2pPr lvl="1"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2pPr>
            <a:lvl3pPr lvl="2"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3pPr>
            <a:lvl4pPr lvl="3"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4pPr>
            <a:lvl5pPr lvl="4"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5pPr>
            <a:lvl6pPr lvl="5"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6pPr>
            <a:lvl7pPr lvl="6"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7pPr>
            <a:lvl8pPr lvl="7"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8pPr>
            <a:lvl9pPr lvl="8"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9pPr>
          </a:lstStyle>
          <a:p/>
        </p:txBody>
      </p:sp>
      <p:sp>
        <p:nvSpPr>
          <p:cNvPr id="1383" name="Google Shape;1383;p197"/>
          <p:cNvSpPr txBox="1"/>
          <p:nvPr>
            <p:ph hasCustomPrompt="1" idx="2" type="title"/>
          </p:nvPr>
        </p:nvSpPr>
        <p:spPr>
          <a:xfrm>
            <a:off x="4802400" y="764150"/>
            <a:ext cx="1302600" cy="847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7200">
                <a:solidFill>
                  <a:schemeClr val="accent5"/>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384" name="Google Shape;1384;p197"/>
          <p:cNvSpPr/>
          <p:nvPr/>
        </p:nvSpPr>
        <p:spPr>
          <a:xfrm rot="10800000">
            <a:off x="0" y="4599175"/>
            <a:ext cx="3191400" cy="544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97"/>
          <p:cNvSpPr/>
          <p:nvPr/>
        </p:nvSpPr>
        <p:spPr>
          <a:xfrm rot="-5400000">
            <a:off x="7292100" y="1339500"/>
            <a:ext cx="3191400" cy="5124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21">
    <p:spTree>
      <p:nvGrpSpPr>
        <p:cNvPr id="1386" name="Shape 1386"/>
        <p:cNvGrpSpPr/>
        <p:nvPr/>
      </p:nvGrpSpPr>
      <p:grpSpPr>
        <a:xfrm>
          <a:off x="0" y="0"/>
          <a:ext cx="0" cy="0"/>
          <a:chOff x="0" y="0"/>
          <a:chExt cx="0" cy="0"/>
        </a:xfrm>
      </p:grpSpPr>
      <p:sp>
        <p:nvSpPr>
          <p:cNvPr id="1387" name="Google Shape;1387;p198"/>
          <p:cNvSpPr txBox="1"/>
          <p:nvPr>
            <p:ph type="title"/>
          </p:nvPr>
        </p:nvSpPr>
        <p:spPr>
          <a:xfrm>
            <a:off x="723975" y="3335400"/>
            <a:ext cx="3447900" cy="567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2700"/>
              <a:buNone/>
              <a:defRPr sz="3600">
                <a:solidFill>
                  <a:schemeClr val="accent1"/>
                </a:solidFill>
              </a:defRPr>
            </a:lvl1pPr>
            <a:lvl2pPr lvl="1" rtl="0" algn="r">
              <a:spcBef>
                <a:spcPts val="0"/>
              </a:spcBef>
              <a:spcAft>
                <a:spcPts val="0"/>
              </a:spcAft>
              <a:buClr>
                <a:schemeClr val="accent1"/>
              </a:buClr>
              <a:buSzPts val="3600"/>
              <a:buNone/>
              <a:defRPr sz="3600">
                <a:solidFill>
                  <a:schemeClr val="accent1"/>
                </a:solidFill>
              </a:defRPr>
            </a:lvl2pPr>
            <a:lvl3pPr lvl="2" rtl="0" algn="r">
              <a:spcBef>
                <a:spcPts val="0"/>
              </a:spcBef>
              <a:spcAft>
                <a:spcPts val="0"/>
              </a:spcAft>
              <a:buClr>
                <a:schemeClr val="accent1"/>
              </a:buClr>
              <a:buSzPts val="3600"/>
              <a:buNone/>
              <a:defRPr sz="3600">
                <a:solidFill>
                  <a:schemeClr val="accent1"/>
                </a:solidFill>
              </a:defRPr>
            </a:lvl3pPr>
            <a:lvl4pPr lvl="3" rtl="0" algn="r">
              <a:spcBef>
                <a:spcPts val="0"/>
              </a:spcBef>
              <a:spcAft>
                <a:spcPts val="0"/>
              </a:spcAft>
              <a:buClr>
                <a:schemeClr val="accent1"/>
              </a:buClr>
              <a:buSzPts val="3600"/>
              <a:buNone/>
              <a:defRPr sz="3600">
                <a:solidFill>
                  <a:schemeClr val="accent1"/>
                </a:solidFill>
              </a:defRPr>
            </a:lvl4pPr>
            <a:lvl5pPr lvl="4" rtl="0" algn="r">
              <a:spcBef>
                <a:spcPts val="0"/>
              </a:spcBef>
              <a:spcAft>
                <a:spcPts val="0"/>
              </a:spcAft>
              <a:buClr>
                <a:schemeClr val="accent1"/>
              </a:buClr>
              <a:buSzPts val="3600"/>
              <a:buNone/>
              <a:defRPr sz="3600">
                <a:solidFill>
                  <a:schemeClr val="accent1"/>
                </a:solidFill>
              </a:defRPr>
            </a:lvl5pPr>
            <a:lvl6pPr lvl="5" rtl="0" algn="r">
              <a:spcBef>
                <a:spcPts val="0"/>
              </a:spcBef>
              <a:spcAft>
                <a:spcPts val="0"/>
              </a:spcAft>
              <a:buClr>
                <a:schemeClr val="accent1"/>
              </a:buClr>
              <a:buSzPts val="3600"/>
              <a:buNone/>
              <a:defRPr sz="3600">
                <a:solidFill>
                  <a:schemeClr val="accent1"/>
                </a:solidFill>
              </a:defRPr>
            </a:lvl6pPr>
            <a:lvl7pPr lvl="6" rtl="0" algn="r">
              <a:spcBef>
                <a:spcPts val="0"/>
              </a:spcBef>
              <a:spcAft>
                <a:spcPts val="0"/>
              </a:spcAft>
              <a:buClr>
                <a:schemeClr val="accent1"/>
              </a:buClr>
              <a:buSzPts val="3600"/>
              <a:buNone/>
              <a:defRPr sz="3600">
                <a:solidFill>
                  <a:schemeClr val="accent1"/>
                </a:solidFill>
              </a:defRPr>
            </a:lvl7pPr>
            <a:lvl8pPr lvl="7" rtl="0" algn="r">
              <a:spcBef>
                <a:spcPts val="0"/>
              </a:spcBef>
              <a:spcAft>
                <a:spcPts val="0"/>
              </a:spcAft>
              <a:buClr>
                <a:schemeClr val="accent1"/>
              </a:buClr>
              <a:buSzPts val="3600"/>
              <a:buNone/>
              <a:defRPr sz="3600">
                <a:solidFill>
                  <a:schemeClr val="accent1"/>
                </a:solidFill>
              </a:defRPr>
            </a:lvl8pPr>
            <a:lvl9pPr lvl="8" rtl="0" algn="r">
              <a:spcBef>
                <a:spcPts val="0"/>
              </a:spcBef>
              <a:spcAft>
                <a:spcPts val="0"/>
              </a:spcAft>
              <a:buClr>
                <a:schemeClr val="accent1"/>
              </a:buClr>
              <a:buSzPts val="3600"/>
              <a:buNone/>
              <a:defRPr sz="3600">
                <a:solidFill>
                  <a:schemeClr val="accent1"/>
                </a:solidFill>
              </a:defRPr>
            </a:lvl9pPr>
          </a:lstStyle>
          <a:p/>
        </p:txBody>
      </p:sp>
      <p:sp>
        <p:nvSpPr>
          <p:cNvPr id="1388" name="Google Shape;1388;p198"/>
          <p:cNvSpPr txBox="1"/>
          <p:nvPr>
            <p:ph idx="1" type="subTitle"/>
          </p:nvPr>
        </p:nvSpPr>
        <p:spPr>
          <a:xfrm>
            <a:off x="723975" y="3902400"/>
            <a:ext cx="3447900" cy="66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700"/>
              <a:buFont typeface="Montserrat Medium"/>
              <a:buNone/>
              <a:defRPr>
                <a:solidFill>
                  <a:schemeClr val="accent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9pPr>
          </a:lstStyle>
          <a:p/>
        </p:txBody>
      </p:sp>
      <p:sp>
        <p:nvSpPr>
          <p:cNvPr id="1389" name="Google Shape;1389;p198"/>
          <p:cNvSpPr txBox="1"/>
          <p:nvPr>
            <p:ph hasCustomPrompt="1" idx="2" type="title"/>
          </p:nvPr>
        </p:nvSpPr>
        <p:spPr>
          <a:xfrm>
            <a:off x="723975" y="2488200"/>
            <a:ext cx="1302600" cy="847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3"/>
              </a:buClr>
              <a:buSzPts val="6000"/>
              <a:buNone/>
              <a:defRPr sz="7200">
                <a:solidFill>
                  <a:schemeClr val="accent3"/>
                </a:solidFill>
              </a:defRPr>
            </a:lvl1pPr>
            <a:lvl2pPr lvl="1" rtl="0" algn="ctr">
              <a:spcBef>
                <a:spcPts val="0"/>
              </a:spcBef>
              <a:spcAft>
                <a:spcPts val="0"/>
              </a:spcAft>
              <a:buClr>
                <a:schemeClr val="accent3"/>
              </a:buClr>
              <a:buSzPts val="6000"/>
              <a:buNone/>
              <a:defRPr sz="6000">
                <a:solidFill>
                  <a:schemeClr val="accent3"/>
                </a:solidFill>
              </a:defRPr>
            </a:lvl2pPr>
            <a:lvl3pPr lvl="2" rtl="0" algn="ctr">
              <a:spcBef>
                <a:spcPts val="0"/>
              </a:spcBef>
              <a:spcAft>
                <a:spcPts val="0"/>
              </a:spcAft>
              <a:buClr>
                <a:schemeClr val="accent3"/>
              </a:buClr>
              <a:buSzPts val="6000"/>
              <a:buNone/>
              <a:defRPr sz="6000">
                <a:solidFill>
                  <a:schemeClr val="accent3"/>
                </a:solidFill>
              </a:defRPr>
            </a:lvl3pPr>
            <a:lvl4pPr lvl="3" rtl="0" algn="ctr">
              <a:spcBef>
                <a:spcPts val="0"/>
              </a:spcBef>
              <a:spcAft>
                <a:spcPts val="0"/>
              </a:spcAft>
              <a:buClr>
                <a:schemeClr val="accent3"/>
              </a:buClr>
              <a:buSzPts val="6000"/>
              <a:buNone/>
              <a:defRPr sz="6000">
                <a:solidFill>
                  <a:schemeClr val="accent3"/>
                </a:solidFill>
              </a:defRPr>
            </a:lvl4pPr>
            <a:lvl5pPr lvl="4" rtl="0" algn="ctr">
              <a:spcBef>
                <a:spcPts val="0"/>
              </a:spcBef>
              <a:spcAft>
                <a:spcPts val="0"/>
              </a:spcAft>
              <a:buClr>
                <a:schemeClr val="accent3"/>
              </a:buClr>
              <a:buSzPts val="6000"/>
              <a:buNone/>
              <a:defRPr sz="6000">
                <a:solidFill>
                  <a:schemeClr val="accent3"/>
                </a:solidFill>
              </a:defRPr>
            </a:lvl5pPr>
            <a:lvl6pPr lvl="5" rtl="0" algn="ctr">
              <a:spcBef>
                <a:spcPts val="0"/>
              </a:spcBef>
              <a:spcAft>
                <a:spcPts val="0"/>
              </a:spcAft>
              <a:buClr>
                <a:schemeClr val="accent3"/>
              </a:buClr>
              <a:buSzPts val="6000"/>
              <a:buNone/>
              <a:defRPr sz="6000">
                <a:solidFill>
                  <a:schemeClr val="accent3"/>
                </a:solidFill>
              </a:defRPr>
            </a:lvl6pPr>
            <a:lvl7pPr lvl="6" rtl="0" algn="ctr">
              <a:spcBef>
                <a:spcPts val="0"/>
              </a:spcBef>
              <a:spcAft>
                <a:spcPts val="0"/>
              </a:spcAft>
              <a:buClr>
                <a:schemeClr val="accent3"/>
              </a:buClr>
              <a:buSzPts val="6000"/>
              <a:buNone/>
              <a:defRPr sz="6000">
                <a:solidFill>
                  <a:schemeClr val="accent3"/>
                </a:solidFill>
              </a:defRPr>
            </a:lvl7pPr>
            <a:lvl8pPr lvl="7" rtl="0" algn="ctr">
              <a:spcBef>
                <a:spcPts val="0"/>
              </a:spcBef>
              <a:spcAft>
                <a:spcPts val="0"/>
              </a:spcAft>
              <a:buClr>
                <a:schemeClr val="accent3"/>
              </a:buClr>
              <a:buSzPts val="6000"/>
              <a:buNone/>
              <a:defRPr sz="6000">
                <a:solidFill>
                  <a:schemeClr val="accent3"/>
                </a:solidFill>
              </a:defRPr>
            </a:lvl8pPr>
            <a:lvl9pPr lvl="8" rtl="0" algn="ctr">
              <a:spcBef>
                <a:spcPts val="0"/>
              </a:spcBef>
              <a:spcAft>
                <a:spcPts val="0"/>
              </a:spcAft>
              <a:buClr>
                <a:schemeClr val="accent3"/>
              </a:buClr>
              <a:buSzPts val="6000"/>
              <a:buNone/>
              <a:defRPr sz="6000">
                <a:solidFill>
                  <a:schemeClr val="accent3"/>
                </a:solidFill>
              </a:defRPr>
            </a:lvl9pPr>
          </a:lstStyle>
          <a:p>
            <a:r>
              <a:t>xx%</a:t>
            </a:r>
          </a:p>
        </p:txBody>
      </p:sp>
      <p:sp>
        <p:nvSpPr>
          <p:cNvPr id="1390" name="Google Shape;1390;p198"/>
          <p:cNvSpPr/>
          <p:nvPr/>
        </p:nvSpPr>
        <p:spPr>
          <a:xfrm rot="5400000">
            <a:off x="5170325" y="3755250"/>
            <a:ext cx="20553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98"/>
          <p:cNvSpPr/>
          <p:nvPr/>
        </p:nvSpPr>
        <p:spPr>
          <a:xfrm rot="10800000">
            <a:off x="7092600" y="0"/>
            <a:ext cx="20514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22">
    <p:spTree>
      <p:nvGrpSpPr>
        <p:cNvPr id="1392" name="Shape 1392"/>
        <p:cNvGrpSpPr/>
        <p:nvPr/>
      </p:nvGrpSpPr>
      <p:grpSpPr>
        <a:xfrm>
          <a:off x="0" y="0"/>
          <a:ext cx="0" cy="0"/>
          <a:chOff x="0" y="0"/>
          <a:chExt cx="0" cy="0"/>
        </a:xfrm>
      </p:grpSpPr>
      <p:sp>
        <p:nvSpPr>
          <p:cNvPr id="1393" name="Google Shape;1393;p199"/>
          <p:cNvSpPr txBox="1"/>
          <p:nvPr>
            <p:ph type="title"/>
          </p:nvPr>
        </p:nvSpPr>
        <p:spPr>
          <a:xfrm>
            <a:off x="4796325" y="2974675"/>
            <a:ext cx="3447900" cy="567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2700"/>
              <a:buNone/>
              <a:defRPr sz="3600">
                <a:solidFill>
                  <a:schemeClr val="accent3"/>
                </a:solidFill>
              </a:defRPr>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1394" name="Google Shape;1394;p199"/>
          <p:cNvSpPr txBox="1"/>
          <p:nvPr>
            <p:ph idx="1" type="subTitle"/>
          </p:nvPr>
        </p:nvSpPr>
        <p:spPr>
          <a:xfrm>
            <a:off x="4796325" y="3541675"/>
            <a:ext cx="3447900" cy="661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700"/>
              <a:buFont typeface="Montserrat Medium"/>
              <a:buNone/>
              <a:defRPr>
                <a:solidFill>
                  <a:schemeClr val="accent3"/>
                </a:solidFill>
                <a:latin typeface="Montserrat Medium"/>
                <a:ea typeface="Montserrat Medium"/>
                <a:cs typeface="Montserrat Medium"/>
                <a:sym typeface="Montserrat Medium"/>
              </a:defRPr>
            </a:lvl1pPr>
            <a:lvl2pPr lvl="1"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2pPr>
            <a:lvl3pPr lvl="2"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3pPr>
            <a:lvl4pPr lvl="3"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4pPr>
            <a:lvl5pPr lvl="4"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5pPr>
            <a:lvl6pPr lvl="5"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6pPr>
            <a:lvl7pPr lvl="6"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7pPr>
            <a:lvl8pPr lvl="7"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8pPr>
            <a:lvl9pPr lvl="8"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9pPr>
          </a:lstStyle>
          <a:p/>
        </p:txBody>
      </p:sp>
      <p:sp>
        <p:nvSpPr>
          <p:cNvPr id="1395" name="Google Shape;1395;p199"/>
          <p:cNvSpPr txBox="1"/>
          <p:nvPr>
            <p:ph hasCustomPrompt="1" idx="2" type="title"/>
          </p:nvPr>
        </p:nvSpPr>
        <p:spPr>
          <a:xfrm>
            <a:off x="6941625" y="2127475"/>
            <a:ext cx="1302600" cy="8472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7200">
                <a:solidFill>
                  <a:schemeClr val="accent5"/>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396" name="Google Shape;1396;p199"/>
          <p:cNvSpPr/>
          <p:nvPr/>
        </p:nvSpPr>
        <p:spPr>
          <a:xfrm rot="10800000">
            <a:off x="6510000" y="0"/>
            <a:ext cx="2634000" cy="5343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99"/>
          <p:cNvSpPr/>
          <p:nvPr/>
        </p:nvSpPr>
        <p:spPr>
          <a:xfrm rot="10800000">
            <a:off x="0" y="4609200"/>
            <a:ext cx="2634000" cy="53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23">
    <p:spTree>
      <p:nvGrpSpPr>
        <p:cNvPr id="1398" name="Shape 1398"/>
        <p:cNvGrpSpPr/>
        <p:nvPr/>
      </p:nvGrpSpPr>
      <p:grpSpPr>
        <a:xfrm>
          <a:off x="0" y="0"/>
          <a:ext cx="0" cy="0"/>
          <a:chOff x="0" y="0"/>
          <a:chExt cx="0" cy="0"/>
        </a:xfrm>
      </p:grpSpPr>
      <p:sp>
        <p:nvSpPr>
          <p:cNvPr id="1399" name="Google Shape;1399;p200"/>
          <p:cNvSpPr txBox="1"/>
          <p:nvPr>
            <p:ph type="title"/>
          </p:nvPr>
        </p:nvSpPr>
        <p:spPr>
          <a:xfrm>
            <a:off x="2631000" y="2381250"/>
            <a:ext cx="3882000" cy="567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700"/>
              <a:buNone/>
              <a:defRPr sz="3600">
                <a:solidFill>
                  <a:schemeClr val="accent1"/>
                </a:solidFill>
              </a:defRPr>
            </a:lvl1pPr>
            <a:lvl2pPr lvl="1" rtl="0" algn="r">
              <a:spcBef>
                <a:spcPts val="0"/>
              </a:spcBef>
              <a:spcAft>
                <a:spcPts val="0"/>
              </a:spcAft>
              <a:buClr>
                <a:schemeClr val="accent1"/>
              </a:buClr>
              <a:buSzPts val="3600"/>
              <a:buNone/>
              <a:defRPr sz="3600">
                <a:solidFill>
                  <a:schemeClr val="accent1"/>
                </a:solidFill>
              </a:defRPr>
            </a:lvl2pPr>
            <a:lvl3pPr lvl="2" rtl="0" algn="r">
              <a:spcBef>
                <a:spcPts val="0"/>
              </a:spcBef>
              <a:spcAft>
                <a:spcPts val="0"/>
              </a:spcAft>
              <a:buClr>
                <a:schemeClr val="accent1"/>
              </a:buClr>
              <a:buSzPts val="3600"/>
              <a:buNone/>
              <a:defRPr sz="3600">
                <a:solidFill>
                  <a:schemeClr val="accent1"/>
                </a:solidFill>
              </a:defRPr>
            </a:lvl3pPr>
            <a:lvl4pPr lvl="3" rtl="0" algn="r">
              <a:spcBef>
                <a:spcPts val="0"/>
              </a:spcBef>
              <a:spcAft>
                <a:spcPts val="0"/>
              </a:spcAft>
              <a:buClr>
                <a:schemeClr val="accent1"/>
              </a:buClr>
              <a:buSzPts val="3600"/>
              <a:buNone/>
              <a:defRPr sz="3600">
                <a:solidFill>
                  <a:schemeClr val="accent1"/>
                </a:solidFill>
              </a:defRPr>
            </a:lvl4pPr>
            <a:lvl5pPr lvl="4" rtl="0" algn="r">
              <a:spcBef>
                <a:spcPts val="0"/>
              </a:spcBef>
              <a:spcAft>
                <a:spcPts val="0"/>
              </a:spcAft>
              <a:buClr>
                <a:schemeClr val="accent1"/>
              </a:buClr>
              <a:buSzPts val="3600"/>
              <a:buNone/>
              <a:defRPr sz="3600">
                <a:solidFill>
                  <a:schemeClr val="accent1"/>
                </a:solidFill>
              </a:defRPr>
            </a:lvl5pPr>
            <a:lvl6pPr lvl="5" rtl="0" algn="r">
              <a:spcBef>
                <a:spcPts val="0"/>
              </a:spcBef>
              <a:spcAft>
                <a:spcPts val="0"/>
              </a:spcAft>
              <a:buClr>
                <a:schemeClr val="accent1"/>
              </a:buClr>
              <a:buSzPts val="3600"/>
              <a:buNone/>
              <a:defRPr sz="3600">
                <a:solidFill>
                  <a:schemeClr val="accent1"/>
                </a:solidFill>
              </a:defRPr>
            </a:lvl6pPr>
            <a:lvl7pPr lvl="6" rtl="0" algn="r">
              <a:spcBef>
                <a:spcPts val="0"/>
              </a:spcBef>
              <a:spcAft>
                <a:spcPts val="0"/>
              </a:spcAft>
              <a:buClr>
                <a:schemeClr val="accent1"/>
              </a:buClr>
              <a:buSzPts val="3600"/>
              <a:buNone/>
              <a:defRPr sz="3600">
                <a:solidFill>
                  <a:schemeClr val="accent1"/>
                </a:solidFill>
              </a:defRPr>
            </a:lvl7pPr>
            <a:lvl8pPr lvl="7" rtl="0" algn="r">
              <a:spcBef>
                <a:spcPts val="0"/>
              </a:spcBef>
              <a:spcAft>
                <a:spcPts val="0"/>
              </a:spcAft>
              <a:buClr>
                <a:schemeClr val="accent1"/>
              </a:buClr>
              <a:buSzPts val="3600"/>
              <a:buNone/>
              <a:defRPr sz="3600">
                <a:solidFill>
                  <a:schemeClr val="accent1"/>
                </a:solidFill>
              </a:defRPr>
            </a:lvl8pPr>
            <a:lvl9pPr lvl="8" rtl="0" algn="r">
              <a:spcBef>
                <a:spcPts val="0"/>
              </a:spcBef>
              <a:spcAft>
                <a:spcPts val="0"/>
              </a:spcAft>
              <a:buClr>
                <a:schemeClr val="accent1"/>
              </a:buClr>
              <a:buSzPts val="3600"/>
              <a:buNone/>
              <a:defRPr sz="3600">
                <a:solidFill>
                  <a:schemeClr val="accent1"/>
                </a:solidFill>
              </a:defRPr>
            </a:lvl9pPr>
          </a:lstStyle>
          <a:p/>
        </p:txBody>
      </p:sp>
      <p:sp>
        <p:nvSpPr>
          <p:cNvPr id="1400" name="Google Shape;1400;p200"/>
          <p:cNvSpPr txBox="1"/>
          <p:nvPr>
            <p:ph idx="1" type="subTitle"/>
          </p:nvPr>
        </p:nvSpPr>
        <p:spPr>
          <a:xfrm>
            <a:off x="2848050" y="2948250"/>
            <a:ext cx="3447900" cy="66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700"/>
              <a:buFont typeface="Montserrat Medium"/>
              <a:buNone/>
              <a:defRPr>
                <a:solidFill>
                  <a:schemeClr val="accent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9pPr>
          </a:lstStyle>
          <a:p/>
        </p:txBody>
      </p:sp>
      <p:sp>
        <p:nvSpPr>
          <p:cNvPr id="1401" name="Google Shape;1401;p200"/>
          <p:cNvSpPr txBox="1"/>
          <p:nvPr>
            <p:ph hasCustomPrompt="1" idx="2" type="title"/>
          </p:nvPr>
        </p:nvSpPr>
        <p:spPr>
          <a:xfrm>
            <a:off x="3920700" y="1534050"/>
            <a:ext cx="1302600" cy="847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000"/>
              <a:buNone/>
              <a:defRPr sz="7200">
                <a:solidFill>
                  <a:schemeClr val="accent3"/>
                </a:solidFill>
              </a:defRPr>
            </a:lvl1pPr>
            <a:lvl2pPr lvl="1" rtl="0" algn="ctr">
              <a:spcBef>
                <a:spcPts val="0"/>
              </a:spcBef>
              <a:spcAft>
                <a:spcPts val="0"/>
              </a:spcAft>
              <a:buClr>
                <a:schemeClr val="accent3"/>
              </a:buClr>
              <a:buSzPts val="6000"/>
              <a:buNone/>
              <a:defRPr sz="6000">
                <a:solidFill>
                  <a:schemeClr val="accent3"/>
                </a:solidFill>
              </a:defRPr>
            </a:lvl2pPr>
            <a:lvl3pPr lvl="2" rtl="0" algn="ctr">
              <a:spcBef>
                <a:spcPts val="0"/>
              </a:spcBef>
              <a:spcAft>
                <a:spcPts val="0"/>
              </a:spcAft>
              <a:buClr>
                <a:schemeClr val="accent3"/>
              </a:buClr>
              <a:buSzPts val="6000"/>
              <a:buNone/>
              <a:defRPr sz="6000">
                <a:solidFill>
                  <a:schemeClr val="accent3"/>
                </a:solidFill>
              </a:defRPr>
            </a:lvl3pPr>
            <a:lvl4pPr lvl="3" rtl="0" algn="ctr">
              <a:spcBef>
                <a:spcPts val="0"/>
              </a:spcBef>
              <a:spcAft>
                <a:spcPts val="0"/>
              </a:spcAft>
              <a:buClr>
                <a:schemeClr val="accent3"/>
              </a:buClr>
              <a:buSzPts val="6000"/>
              <a:buNone/>
              <a:defRPr sz="6000">
                <a:solidFill>
                  <a:schemeClr val="accent3"/>
                </a:solidFill>
              </a:defRPr>
            </a:lvl4pPr>
            <a:lvl5pPr lvl="4" rtl="0" algn="ctr">
              <a:spcBef>
                <a:spcPts val="0"/>
              </a:spcBef>
              <a:spcAft>
                <a:spcPts val="0"/>
              </a:spcAft>
              <a:buClr>
                <a:schemeClr val="accent3"/>
              </a:buClr>
              <a:buSzPts val="6000"/>
              <a:buNone/>
              <a:defRPr sz="6000">
                <a:solidFill>
                  <a:schemeClr val="accent3"/>
                </a:solidFill>
              </a:defRPr>
            </a:lvl5pPr>
            <a:lvl6pPr lvl="5" rtl="0" algn="ctr">
              <a:spcBef>
                <a:spcPts val="0"/>
              </a:spcBef>
              <a:spcAft>
                <a:spcPts val="0"/>
              </a:spcAft>
              <a:buClr>
                <a:schemeClr val="accent3"/>
              </a:buClr>
              <a:buSzPts val="6000"/>
              <a:buNone/>
              <a:defRPr sz="6000">
                <a:solidFill>
                  <a:schemeClr val="accent3"/>
                </a:solidFill>
              </a:defRPr>
            </a:lvl6pPr>
            <a:lvl7pPr lvl="6" rtl="0" algn="ctr">
              <a:spcBef>
                <a:spcPts val="0"/>
              </a:spcBef>
              <a:spcAft>
                <a:spcPts val="0"/>
              </a:spcAft>
              <a:buClr>
                <a:schemeClr val="accent3"/>
              </a:buClr>
              <a:buSzPts val="6000"/>
              <a:buNone/>
              <a:defRPr sz="6000">
                <a:solidFill>
                  <a:schemeClr val="accent3"/>
                </a:solidFill>
              </a:defRPr>
            </a:lvl7pPr>
            <a:lvl8pPr lvl="7" rtl="0" algn="ctr">
              <a:spcBef>
                <a:spcPts val="0"/>
              </a:spcBef>
              <a:spcAft>
                <a:spcPts val="0"/>
              </a:spcAft>
              <a:buClr>
                <a:schemeClr val="accent3"/>
              </a:buClr>
              <a:buSzPts val="6000"/>
              <a:buNone/>
              <a:defRPr sz="6000">
                <a:solidFill>
                  <a:schemeClr val="accent3"/>
                </a:solidFill>
              </a:defRPr>
            </a:lvl8pPr>
            <a:lvl9pPr lvl="8" rtl="0" algn="ctr">
              <a:spcBef>
                <a:spcPts val="0"/>
              </a:spcBef>
              <a:spcAft>
                <a:spcPts val="0"/>
              </a:spcAft>
              <a:buClr>
                <a:schemeClr val="accent3"/>
              </a:buClr>
              <a:buSzPts val="6000"/>
              <a:buNone/>
              <a:defRPr sz="6000">
                <a:solidFill>
                  <a:schemeClr val="accent3"/>
                </a:solidFill>
              </a:defRPr>
            </a:lvl9pPr>
          </a:lstStyle>
          <a:p>
            <a:r>
              <a:t>xx%</a:t>
            </a:r>
          </a:p>
        </p:txBody>
      </p:sp>
      <p:sp>
        <p:nvSpPr>
          <p:cNvPr id="1402" name="Google Shape;1402;p200"/>
          <p:cNvSpPr/>
          <p:nvPr/>
        </p:nvSpPr>
        <p:spPr>
          <a:xfrm rot="10800000">
            <a:off x="7092600" y="4791475"/>
            <a:ext cx="20514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00"/>
          <p:cNvSpPr/>
          <p:nvPr/>
        </p:nvSpPr>
        <p:spPr>
          <a:xfrm rot="5400000">
            <a:off x="8328300" y="143125"/>
            <a:ext cx="1007700" cy="7212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1">
    <p:spTree>
      <p:nvGrpSpPr>
        <p:cNvPr id="1404" name="Shape 1404"/>
        <p:cNvGrpSpPr/>
        <p:nvPr/>
      </p:nvGrpSpPr>
      <p:grpSpPr>
        <a:xfrm>
          <a:off x="0" y="0"/>
          <a:ext cx="0" cy="0"/>
          <a:chOff x="0" y="0"/>
          <a:chExt cx="0" cy="0"/>
        </a:xfrm>
      </p:grpSpPr>
      <p:sp>
        <p:nvSpPr>
          <p:cNvPr id="1405" name="Google Shape;1405;p20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06" name="Google Shape;1406;p201"/>
          <p:cNvSpPr txBox="1"/>
          <p:nvPr>
            <p:ph type="title"/>
          </p:nvPr>
        </p:nvSpPr>
        <p:spPr>
          <a:xfrm>
            <a:off x="1385250" y="3175325"/>
            <a:ext cx="4002900" cy="584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4"/>
              </a:buClr>
              <a:buSzPts val="2800"/>
              <a:buNone/>
              <a:defRPr b="0" sz="2600">
                <a:solidFill>
                  <a:schemeClr val="accent4"/>
                </a:solidFill>
                <a:latin typeface="Playfair Display Medium"/>
                <a:ea typeface="Playfair Display Medium"/>
                <a:cs typeface="Playfair Display Medium"/>
                <a:sym typeface="Playfair Display Medium"/>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407" name="Google Shape;1407;p201"/>
          <p:cNvSpPr txBox="1"/>
          <p:nvPr>
            <p:ph idx="2" type="title"/>
          </p:nvPr>
        </p:nvSpPr>
        <p:spPr>
          <a:xfrm>
            <a:off x="1385250" y="1146300"/>
            <a:ext cx="4242900" cy="2088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3"/>
              </a:buClr>
              <a:buSzPts val="2800"/>
              <a:buNone/>
              <a:defRPr b="0" sz="2300">
                <a:solidFill>
                  <a:schemeClr val="accent3"/>
                </a:solidFill>
                <a:latin typeface="Montserrat"/>
                <a:ea typeface="Montserrat"/>
                <a:cs typeface="Montserrat"/>
                <a:sym typeface="Montserrat"/>
              </a:defRPr>
            </a:lvl1pPr>
            <a:lvl2pPr lvl="1"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2pPr>
            <a:lvl3pPr lvl="2"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3pPr>
            <a:lvl4pPr lvl="3"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4pPr>
            <a:lvl5pPr lvl="4"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5pPr>
            <a:lvl6pPr lvl="5"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6pPr>
            <a:lvl7pPr lvl="6"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7pPr>
            <a:lvl8pPr lvl="7"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8pPr>
            <a:lvl9pPr lvl="8"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9pPr>
          </a:lstStyle>
          <a:p/>
        </p:txBody>
      </p:sp>
      <p:sp>
        <p:nvSpPr>
          <p:cNvPr id="1408" name="Google Shape;1408;p201"/>
          <p:cNvSpPr/>
          <p:nvPr/>
        </p:nvSpPr>
        <p:spPr>
          <a:xfrm rot="10800000">
            <a:off x="0" y="4791475"/>
            <a:ext cx="20514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01"/>
          <p:cNvSpPr/>
          <p:nvPr/>
        </p:nvSpPr>
        <p:spPr>
          <a:xfrm rot="5400000">
            <a:off x="7185900" y="1234081"/>
            <a:ext cx="3189600" cy="7212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30">
    <p:spTree>
      <p:nvGrpSpPr>
        <p:cNvPr id="1410" name="Shape 1410"/>
        <p:cNvGrpSpPr/>
        <p:nvPr/>
      </p:nvGrpSpPr>
      <p:grpSpPr>
        <a:xfrm>
          <a:off x="0" y="0"/>
          <a:ext cx="0" cy="0"/>
          <a:chOff x="0" y="0"/>
          <a:chExt cx="0" cy="0"/>
        </a:xfrm>
      </p:grpSpPr>
      <p:sp>
        <p:nvSpPr>
          <p:cNvPr id="1411" name="Google Shape;1411;p202"/>
          <p:cNvSpPr txBox="1"/>
          <p:nvPr>
            <p:ph type="title"/>
          </p:nvPr>
        </p:nvSpPr>
        <p:spPr>
          <a:xfrm>
            <a:off x="4094100" y="3158625"/>
            <a:ext cx="4002900" cy="485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4"/>
              </a:buClr>
              <a:buSzPts val="2800"/>
              <a:buNone/>
              <a:defRPr sz="2100">
                <a:solidFill>
                  <a:schemeClr val="accent4"/>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412" name="Google Shape;1412;p202"/>
          <p:cNvSpPr txBox="1"/>
          <p:nvPr>
            <p:ph idx="2" type="title"/>
          </p:nvPr>
        </p:nvSpPr>
        <p:spPr>
          <a:xfrm>
            <a:off x="3769350" y="1499175"/>
            <a:ext cx="4652400" cy="1659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2800"/>
              <a:buNone/>
              <a:defRPr b="0" sz="2300">
                <a:solidFill>
                  <a:schemeClr val="accent3"/>
                </a:solidFill>
                <a:latin typeface="Montserrat"/>
                <a:ea typeface="Montserrat"/>
                <a:cs typeface="Montserrat"/>
                <a:sym typeface="Montserrat"/>
              </a:defRPr>
            </a:lvl1pPr>
            <a:lvl2pPr lvl="1"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2pPr>
            <a:lvl3pPr lvl="2"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3pPr>
            <a:lvl4pPr lvl="3"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4pPr>
            <a:lvl5pPr lvl="4"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5pPr>
            <a:lvl6pPr lvl="5"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6pPr>
            <a:lvl7pPr lvl="6"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7pPr>
            <a:lvl8pPr lvl="7"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8pPr>
            <a:lvl9pPr lvl="8"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9pPr>
          </a:lstStyle>
          <a:p/>
        </p:txBody>
      </p:sp>
      <p:sp>
        <p:nvSpPr>
          <p:cNvPr id="1413" name="Google Shape;1413;p202"/>
          <p:cNvSpPr/>
          <p:nvPr/>
        </p:nvSpPr>
        <p:spPr>
          <a:xfrm>
            <a:off x="7089900" y="-119"/>
            <a:ext cx="20514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02"/>
          <p:cNvSpPr/>
          <p:nvPr/>
        </p:nvSpPr>
        <p:spPr>
          <a:xfrm rot="-5400000">
            <a:off x="-1234200" y="3187975"/>
            <a:ext cx="3189600" cy="7212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415" name="Shape 1415"/>
        <p:cNvGrpSpPr/>
        <p:nvPr/>
      </p:nvGrpSpPr>
      <p:grpSpPr>
        <a:xfrm>
          <a:off x="0" y="0"/>
          <a:ext cx="0" cy="0"/>
          <a:chOff x="0" y="0"/>
          <a:chExt cx="0" cy="0"/>
        </a:xfrm>
      </p:grpSpPr>
      <p:sp>
        <p:nvSpPr>
          <p:cNvPr id="1416" name="Google Shape;1416;p203"/>
          <p:cNvSpPr/>
          <p:nvPr/>
        </p:nvSpPr>
        <p:spPr>
          <a:xfrm>
            <a:off x="0" y="1295400"/>
            <a:ext cx="3771900" cy="3273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03"/>
          <p:cNvSpPr txBox="1"/>
          <p:nvPr>
            <p:ph type="title"/>
          </p:nvPr>
        </p:nvSpPr>
        <p:spPr>
          <a:xfrm>
            <a:off x="723975" y="1597200"/>
            <a:ext cx="2286000" cy="37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2pPr>
            <a:lvl3pPr lvl="2"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3pPr>
            <a:lvl4pPr lvl="3"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4pPr>
            <a:lvl5pPr lvl="4"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5pPr>
            <a:lvl6pPr lvl="5"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6pPr>
            <a:lvl7pPr lvl="6"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7pPr>
            <a:lvl8pPr lvl="7"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8pPr>
            <a:lvl9pPr lvl="8"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9pPr>
          </a:lstStyle>
          <a:p/>
        </p:txBody>
      </p:sp>
      <p:sp>
        <p:nvSpPr>
          <p:cNvPr id="1418" name="Google Shape;1418;p203"/>
          <p:cNvSpPr txBox="1"/>
          <p:nvPr>
            <p:ph idx="1" type="body"/>
          </p:nvPr>
        </p:nvSpPr>
        <p:spPr>
          <a:xfrm>
            <a:off x="704925" y="2225850"/>
            <a:ext cx="2705100" cy="1120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000000"/>
              </a:buClr>
              <a:buSzPts val="1400"/>
              <a:buChar char="●"/>
              <a:defRPr sz="1400">
                <a:solidFill>
                  <a:srgbClr val="000000"/>
                </a:solidFill>
              </a:defRPr>
            </a:lvl1pPr>
            <a:lvl2pPr indent="-317500" lvl="1" marL="914400" rtl="0">
              <a:spcBef>
                <a:spcPts val="1600"/>
              </a:spcBef>
              <a:spcAft>
                <a:spcPts val="0"/>
              </a:spcAft>
              <a:buClr>
                <a:srgbClr val="000000"/>
              </a:buClr>
              <a:buSzPts val="1400"/>
              <a:buChar char="○"/>
              <a:defRPr>
                <a:solidFill>
                  <a:srgbClr val="000000"/>
                </a:solidFill>
              </a:defRPr>
            </a:lvl2pPr>
            <a:lvl3pPr indent="-317500" lvl="2" marL="1371600" rtl="0">
              <a:spcBef>
                <a:spcPts val="1600"/>
              </a:spcBef>
              <a:spcAft>
                <a:spcPts val="0"/>
              </a:spcAft>
              <a:buClr>
                <a:srgbClr val="000000"/>
              </a:buClr>
              <a:buSzPts val="1400"/>
              <a:buChar char="■"/>
              <a:defRPr>
                <a:solidFill>
                  <a:srgbClr val="000000"/>
                </a:solidFill>
              </a:defRPr>
            </a:lvl3pPr>
            <a:lvl4pPr indent="-317500" lvl="3" marL="1828800" rtl="0">
              <a:spcBef>
                <a:spcPts val="1600"/>
              </a:spcBef>
              <a:spcAft>
                <a:spcPts val="0"/>
              </a:spcAft>
              <a:buClr>
                <a:srgbClr val="000000"/>
              </a:buClr>
              <a:buSzPts val="1400"/>
              <a:buChar char="●"/>
              <a:defRPr>
                <a:solidFill>
                  <a:srgbClr val="000000"/>
                </a:solidFill>
              </a:defRPr>
            </a:lvl4pPr>
            <a:lvl5pPr indent="-317500" lvl="4" marL="2286000" rtl="0">
              <a:spcBef>
                <a:spcPts val="1600"/>
              </a:spcBef>
              <a:spcAft>
                <a:spcPts val="0"/>
              </a:spcAft>
              <a:buClr>
                <a:srgbClr val="000000"/>
              </a:buClr>
              <a:buSzPts val="1400"/>
              <a:buChar char="○"/>
              <a:defRPr>
                <a:solidFill>
                  <a:srgbClr val="000000"/>
                </a:solidFill>
              </a:defRPr>
            </a:lvl5pPr>
            <a:lvl6pPr indent="-317500" lvl="5" marL="2743200" rtl="0">
              <a:spcBef>
                <a:spcPts val="1600"/>
              </a:spcBef>
              <a:spcAft>
                <a:spcPts val="0"/>
              </a:spcAft>
              <a:buClr>
                <a:srgbClr val="000000"/>
              </a:buClr>
              <a:buSzPts val="1400"/>
              <a:buChar char="■"/>
              <a:defRPr>
                <a:solidFill>
                  <a:srgbClr val="000000"/>
                </a:solidFill>
              </a:defRPr>
            </a:lvl6pPr>
            <a:lvl7pPr indent="-317500" lvl="6" marL="3200400" rtl="0">
              <a:spcBef>
                <a:spcPts val="1600"/>
              </a:spcBef>
              <a:spcAft>
                <a:spcPts val="0"/>
              </a:spcAft>
              <a:buClr>
                <a:srgbClr val="000000"/>
              </a:buClr>
              <a:buSzPts val="1400"/>
              <a:buChar char="●"/>
              <a:defRPr>
                <a:solidFill>
                  <a:srgbClr val="000000"/>
                </a:solidFill>
              </a:defRPr>
            </a:lvl7pPr>
            <a:lvl8pPr indent="-317500" lvl="7" marL="3657600" rtl="0">
              <a:spcBef>
                <a:spcPts val="1600"/>
              </a:spcBef>
              <a:spcAft>
                <a:spcPts val="0"/>
              </a:spcAft>
              <a:buClr>
                <a:srgbClr val="000000"/>
              </a:buClr>
              <a:buSzPts val="1400"/>
              <a:buChar char="○"/>
              <a:defRPr>
                <a:solidFill>
                  <a:srgbClr val="000000"/>
                </a:solidFill>
              </a:defRPr>
            </a:lvl8pPr>
            <a:lvl9pPr indent="-317500" lvl="8" marL="4114800" rtl="0">
              <a:spcBef>
                <a:spcPts val="1600"/>
              </a:spcBef>
              <a:spcAft>
                <a:spcPts val="1600"/>
              </a:spcAft>
              <a:buClr>
                <a:srgbClr val="000000"/>
              </a:buClr>
              <a:buSzPts val="1400"/>
              <a:buChar char="■"/>
              <a:defRPr>
                <a:solidFill>
                  <a:srgbClr val="000000"/>
                </a:solidFill>
              </a:defRPr>
            </a:lvl9pPr>
          </a:lstStyle>
          <a:p/>
        </p:txBody>
      </p:sp>
      <p:sp>
        <p:nvSpPr>
          <p:cNvPr id="1419" name="Google Shape;1419;p203"/>
          <p:cNvSpPr/>
          <p:nvPr/>
        </p:nvSpPr>
        <p:spPr>
          <a:xfrm rot="5400000">
            <a:off x="2742975" y="3755250"/>
            <a:ext cx="20553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03"/>
          <p:cNvSpPr/>
          <p:nvPr/>
        </p:nvSpPr>
        <p:spPr>
          <a:xfrm rot="10800000">
            <a:off x="7092600" y="0"/>
            <a:ext cx="20514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p:nvPr/>
        </p:nvSpPr>
        <p:spPr>
          <a:xfrm>
            <a:off x="0" y="2305050"/>
            <a:ext cx="5181600" cy="24384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ph type="title"/>
          </p:nvPr>
        </p:nvSpPr>
        <p:spPr>
          <a:xfrm>
            <a:off x="723975" y="2856900"/>
            <a:ext cx="4457700" cy="841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2700"/>
              <a:buNone/>
              <a:defRPr>
                <a:solidFill>
                  <a:schemeClr val="lt1"/>
                </a:solidFill>
              </a:defRPr>
            </a:lvl1pPr>
            <a:lvl2pPr lvl="1" algn="r">
              <a:spcBef>
                <a:spcPts val="0"/>
              </a:spcBef>
              <a:spcAft>
                <a:spcPts val="0"/>
              </a:spcAft>
              <a:buSzPts val="3600"/>
              <a:buNone/>
              <a:defRPr sz="3600"/>
            </a:lvl2pPr>
            <a:lvl3pPr lvl="2" algn="r">
              <a:spcBef>
                <a:spcPts val="0"/>
              </a:spcBef>
              <a:spcAft>
                <a:spcPts val="0"/>
              </a:spcAft>
              <a:buSzPts val="3600"/>
              <a:buNone/>
              <a:defRPr sz="3600"/>
            </a:lvl3pPr>
            <a:lvl4pPr lvl="3" algn="r">
              <a:spcBef>
                <a:spcPts val="0"/>
              </a:spcBef>
              <a:spcAft>
                <a:spcPts val="0"/>
              </a:spcAft>
              <a:buSzPts val="3600"/>
              <a:buNone/>
              <a:defRPr sz="3600"/>
            </a:lvl4pPr>
            <a:lvl5pPr lvl="4" algn="r">
              <a:spcBef>
                <a:spcPts val="0"/>
              </a:spcBef>
              <a:spcAft>
                <a:spcPts val="0"/>
              </a:spcAft>
              <a:buSzPts val="3600"/>
              <a:buNone/>
              <a:defRPr sz="3600"/>
            </a:lvl5pPr>
            <a:lvl6pPr lvl="5" algn="r">
              <a:spcBef>
                <a:spcPts val="0"/>
              </a:spcBef>
              <a:spcAft>
                <a:spcPts val="0"/>
              </a:spcAft>
              <a:buSzPts val="3600"/>
              <a:buNone/>
              <a:defRPr sz="3600"/>
            </a:lvl6pPr>
            <a:lvl7pPr lvl="6" algn="r">
              <a:spcBef>
                <a:spcPts val="0"/>
              </a:spcBef>
              <a:spcAft>
                <a:spcPts val="0"/>
              </a:spcAft>
              <a:buSzPts val="3600"/>
              <a:buNone/>
              <a:defRPr sz="3600"/>
            </a:lvl7pPr>
            <a:lvl8pPr lvl="7" algn="r">
              <a:spcBef>
                <a:spcPts val="0"/>
              </a:spcBef>
              <a:spcAft>
                <a:spcPts val="0"/>
              </a:spcAft>
              <a:buSzPts val="3600"/>
              <a:buNone/>
              <a:defRPr sz="3600"/>
            </a:lvl8pPr>
            <a:lvl9pPr lvl="8" algn="r">
              <a:spcBef>
                <a:spcPts val="0"/>
              </a:spcBef>
              <a:spcAft>
                <a:spcPts val="0"/>
              </a:spcAft>
              <a:buSzPts val="3600"/>
              <a:buNone/>
              <a:defRPr sz="3600"/>
            </a:lvl9pPr>
          </a:lstStyle>
          <a:p/>
        </p:txBody>
      </p:sp>
      <p:sp>
        <p:nvSpPr>
          <p:cNvPr id="20" name="Google Shape;2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1" name="Google Shape;21;p3"/>
          <p:cNvSpPr txBox="1"/>
          <p:nvPr>
            <p:ph idx="1" type="subTitle"/>
          </p:nvPr>
        </p:nvSpPr>
        <p:spPr>
          <a:xfrm>
            <a:off x="723975" y="3512700"/>
            <a:ext cx="28224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700"/>
              <a:buFont typeface="Montserrat Medium"/>
              <a:buNone/>
              <a:defRPr sz="1600">
                <a:solidFill>
                  <a:schemeClr val="lt1"/>
                </a:solidFill>
                <a:latin typeface="Montserrat Medium"/>
                <a:ea typeface="Montserrat Medium"/>
                <a:cs typeface="Montserrat Medium"/>
                <a:sym typeface="Montserrat Medium"/>
              </a:defRPr>
            </a:lvl1pPr>
            <a:lvl2pPr lvl="1"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2pPr>
            <a:lvl3pPr lvl="2"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3pPr>
            <a:lvl4pPr lvl="3"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4pPr>
            <a:lvl5pPr lvl="4"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5pPr>
            <a:lvl6pPr lvl="5"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6pPr>
            <a:lvl7pPr lvl="6"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7pPr>
            <a:lvl8pPr lvl="7"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8pPr>
            <a:lvl9pPr lvl="8"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9pPr>
          </a:lstStyle>
          <a:p/>
        </p:txBody>
      </p:sp>
      <p:sp>
        <p:nvSpPr>
          <p:cNvPr id="22" name="Google Shape;22;p3"/>
          <p:cNvSpPr/>
          <p:nvPr/>
        </p:nvSpPr>
        <p:spPr>
          <a:xfrm rot="10800000">
            <a:off x="3871838" y="4422288"/>
            <a:ext cx="20553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8329200" y="143238"/>
            <a:ext cx="10077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5">
    <p:spTree>
      <p:nvGrpSpPr>
        <p:cNvPr id="127" name="Shape 127"/>
        <p:cNvGrpSpPr/>
        <p:nvPr/>
      </p:nvGrpSpPr>
      <p:grpSpPr>
        <a:xfrm>
          <a:off x="0" y="0"/>
          <a:ext cx="0" cy="0"/>
          <a:chOff x="0" y="0"/>
          <a:chExt cx="0" cy="0"/>
        </a:xfrm>
      </p:grpSpPr>
      <p:sp>
        <p:nvSpPr>
          <p:cNvPr id="128" name="Google Shape;128;p21"/>
          <p:cNvSpPr txBox="1"/>
          <p:nvPr>
            <p:ph idx="1" type="subTitle"/>
          </p:nvPr>
        </p:nvSpPr>
        <p:spPr>
          <a:xfrm>
            <a:off x="764813" y="2571700"/>
            <a:ext cx="4084800" cy="942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9" name="Google Shape;129;p21"/>
          <p:cNvSpPr txBox="1"/>
          <p:nvPr>
            <p:ph type="title"/>
          </p:nvPr>
        </p:nvSpPr>
        <p:spPr>
          <a:xfrm>
            <a:off x="768788" y="1629800"/>
            <a:ext cx="4084800" cy="942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2pPr>
            <a:lvl3pPr lvl="2"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3pPr>
            <a:lvl4pPr lvl="3"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4pPr>
            <a:lvl5pPr lvl="4"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5pPr>
            <a:lvl6pPr lvl="5"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6pPr>
            <a:lvl7pPr lvl="6"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7pPr>
            <a:lvl8pPr lvl="7"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8pPr>
            <a:lvl9pPr lvl="8"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9pPr>
          </a:lstStyle>
          <a:p/>
        </p:txBody>
      </p:sp>
      <p:sp>
        <p:nvSpPr>
          <p:cNvPr id="130" name="Google Shape;130;p21"/>
          <p:cNvSpPr/>
          <p:nvPr/>
        </p:nvSpPr>
        <p:spPr>
          <a:xfrm rot="10800000">
            <a:off x="-13725" y="4791600"/>
            <a:ext cx="31836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dk1"/>
                </a:solidFill>
                <a:latin typeface="Montserrat"/>
                <a:ea typeface="Montserrat"/>
                <a:cs typeface="Montserrat"/>
                <a:sym typeface="Montserrat"/>
              </a:defRPr>
            </a:lvl1pPr>
            <a:lvl2pPr lvl="1">
              <a:buNone/>
              <a:defRPr sz="1300">
                <a:solidFill>
                  <a:schemeClr val="dk1"/>
                </a:solidFill>
                <a:latin typeface="Montserrat"/>
                <a:ea typeface="Montserrat"/>
                <a:cs typeface="Montserrat"/>
                <a:sym typeface="Montserrat"/>
              </a:defRPr>
            </a:lvl2pPr>
            <a:lvl3pPr lvl="2">
              <a:buNone/>
              <a:defRPr sz="1300">
                <a:solidFill>
                  <a:schemeClr val="dk1"/>
                </a:solidFill>
                <a:latin typeface="Montserrat"/>
                <a:ea typeface="Montserrat"/>
                <a:cs typeface="Montserrat"/>
                <a:sym typeface="Montserrat"/>
              </a:defRPr>
            </a:lvl3pPr>
            <a:lvl4pPr lvl="3">
              <a:buNone/>
              <a:defRPr sz="1300">
                <a:solidFill>
                  <a:schemeClr val="dk1"/>
                </a:solidFill>
                <a:latin typeface="Montserrat"/>
                <a:ea typeface="Montserrat"/>
                <a:cs typeface="Montserrat"/>
                <a:sym typeface="Montserrat"/>
              </a:defRPr>
            </a:lvl4pPr>
            <a:lvl5pPr lvl="4">
              <a:buNone/>
              <a:defRPr sz="1300">
                <a:solidFill>
                  <a:schemeClr val="dk1"/>
                </a:solidFill>
                <a:latin typeface="Montserrat"/>
                <a:ea typeface="Montserrat"/>
                <a:cs typeface="Montserrat"/>
                <a:sym typeface="Montserrat"/>
              </a:defRPr>
            </a:lvl5pPr>
            <a:lvl6pPr lvl="5">
              <a:buNone/>
              <a:defRPr sz="1300">
                <a:solidFill>
                  <a:schemeClr val="dk1"/>
                </a:solidFill>
                <a:latin typeface="Montserrat"/>
                <a:ea typeface="Montserrat"/>
                <a:cs typeface="Montserrat"/>
                <a:sym typeface="Montserrat"/>
              </a:defRPr>
            </a:lvl6pPr>
            <a:lvl7pPr lvl="6">
              <a:buNone/>
              <a:defRPr sz="1300">
                <a:solidFill>
                  <a:schemeClr val="dk1"/>
                </a:solidFill>
                <a:latin typeface="Montserrat"/>
                <a:ea typeface="Montserrat"/>
                <a:cs typeface="Montserrat"/>
                <a:sym typeface="Montserrat"/>
              </a:defRPr>
            </a:lvl7pPr>
            <a:lvl8pPr lvl="7">
              <a:buNone/>
              <a:defRPr sz="1300">
                <a:solidFill>
                  <a:schemeClr val="dk1"/>
                </a:solidFill>
                <a:latin typeface="Montserrat"/>
                <a:ea typeface="Montserrat"/>
                <a:cs typeface="Montserrat"/>
                <a:sym typeface="Montserrat"/>
              </a:defRPr>
            </a:lvl8pPr>
            <a:lvl9pPr lvl="8">
              <a:buNone/>
              <a:defRPr sz="1300">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5">
    <p:spTree>
      <p:nvGrpSpPr>
        <p:cNvPr id="1421" name="Shape 1421"/>
        <p:cNvGrpSpPr/>
        <p:nvPr/>
      </p:nvGrpSpPr>
      <p:grpSpPr>
        <a:xfrm>
          <a:off x="0" y="0"/>
          <a:ext cx="0" cy="0"/>
          <a:chOff x="0" y="0"/>
          <a:chExt cx="0" cy="0"/>
        </a:xfrm>
      </p:grpSpPr>
      <p:sp>
        <p:nvSpPr>
          <p:cNvPr id="1422" name="Google Shape;1422;p204"/>
          <p:cNvSpPr txBox="1"/>
          <p:nvPr>
            <p:ph idx="1" type="subTitle"/>
          </p:nvPr>
        </p:nvSpPr>
        <p:spPr>
          <a:xfrm>
            <a:off x="764813" y="2571700"/>
            <a:ext cx="4084800" cy="942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23" name="Google Shape;1423;p204"/>
          <p:cNvSpPr txBox="1"/>
          <p:nvPr>
            <p:ph type="title"/>
          </p:nvPr>
        </p:nvSpPr>
        <p:spPr>
          <a:xfrm>
            <a:off x="768788" y="1629800"/>
            <a:ext cx="4084800" cy="942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2pPr>
            <a:lvl3pPr lvl="2"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3pPr>
            <a:lvl4pPr lvl="3"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4pPr>
            <a:lvl5pPr lvl="4"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5pPr>
            <a:lvl6pPr lvl="5"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6pPr>
            <a:lvl7pPr lvl="6"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7pPr>
            <a:lvl8pPr lvl="7"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8pPr>
            <a:lvl9pPr lvl="8"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9pPr>
          </a:lstStyle>
          <a:p/>
        </p:txBody>
      </p:sp>
      <p:sp>
        <p:nvSpPr>
          <p:cNvPr id="1424" name="Google Shape;1424;p204"/>
          <p:cNvSpPr/>
          <p:nvPr/>
        </p:nvSpPr>
        <p:spPr>
          <a:xfrm rot="10800000">
            <a:off x="-13725" y="4791600"/>
            <a:ext cx="31836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
    <p:spTree>
      <p:nvGrpSpPr>
        <p:cNvPr id="1425" name="Shape 1425"/>
        <p:cNvGrpSpPr/>
        <p:nvPr/>
      </p:nvGrpSpPr>
      <p:grpSpPr>
        <a:xfrm>
          <a:off x="0" y="0"/>
          <a:ext cx="0" cy="0"/>
          <a:chOff x="0" y="0"/>
          <a:chExt cx="0" cy="0"/>
        </a:xfrm>
      </p:grpSpPr>
      <p:sp>
        <p:nvSpPr>
          <p:cNvPr id="1426" name="Google Shape;1426;p205"/>
          <p:cNvSpPr/>
          <p:nvPr/>
        </p:nvSpPr>
        <p:spPr>
          <a:xfrm>
            <a:off x="5372100" y="543000"/>
            <a:ext cx="3771900" cy="3273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05"/>
          <p:cNvSpPr txBox="1"/>
          <p:nvPr>
            <p:ph type="title"/>
          </p:nvPr>
        </p:nvSpPr>
        <p:spPr>
          <a:xfrm>
            <a:off x="6115050" y="1143000"/>
            <a:ext cx="2286000" cy="374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accent3"/>
              </a:buClr>
              <a:buSzPts val="2800"/>
              <a:buNone/>
              <a:defRPr>
                <a:solidFill>
                  <a:schemeClr val="accent3"/>
                </a:solidFill>
              </a:defRPr>
            </a:lvl1pPr>
            <a:lvl2pPr lvl="1" rtl="0" algn="r">
              <a:spcBef>
                <a:spcPts val="0"/>
              </a:spcBef>
              <a:spcAft>
                <a:spcPts val="0"/>
              </a:spcAft>
              <a:buSzPts val="2800"/>
              <a:buNone/>
              <a:defRPr>
                <a:latin typeface="Quicksand"/>
                <a:ea typeface="Quicksand"/>
                <a:cs typeface="Quicksand"/>
                <a:sym typeface="Quicksand"/>
              </a:defRPr>
            </a:lvl2pPr>
            <a:lvl3pPr lvl="2" rtl="0" algn="r">
              <a:spcBef>
                <a:spcPts val="0"/>
              </a:spcBef>
              <a:spcAft>
                <a:spcPts val="0"/>
              </a:spcAft>
              <a:buSzPts val="2800"/>
              <a:buNone/>
              <a:defRPr>
                <a:latin typeface="Quicksand"/>
                <a:ea typeface="Quicksand"/>
                <a:cs typeface="Quicksand"/>
                <a:sym typeface="Quicksand"/>
              </a:defRPr>
            </a:lvl3pPr>
            <a:lvl4pPr lvl="3" rtl="0" algn="r">
              <a:spcBef>
                <a:spcPts val="0"/>
              </a:spcBef>
              <a:spcAft>
                <a:spcPts val="0"/>
              </a:spcAft>
              <a:buSzPts val="2800"/>
              <a:buNone/>
              <a:defRPr>
                <a:latin typeface="Quicksand"/>
                <a:ea typeface="Quicksand"/>
                <a:cs typeface="Quicksand"/>
                <a:sym typeface="Quicksand"/>
              </a:defRPr>
            </a:lvl4pPr>
            <a:lvl5pPr lvl="4" rtl="0" algn="r">
              <a:spcBef>
                <a:spcPts val="0"/>
              </a:spcBef>
              <a:spcAft>
                <a:spcPts val="0"/>
              </a:spcAft>
              <a:buSzPts val="2800"/>
              <a:buNone/>
              <a:defRPr>
                <a:latin typeface="Quicksand"/>
                <a:ea typeface="Quicksand"/>
                <a:cs typeface="Quicksand"/>
                <a:sym typeface="Quicksand"/>
              </a:defRPr>
            </a:lvl5pPr>
            <a:lvl6pPr lvl="5" rtl="0" algn="r">
              <a:spcBef>
                <a:spcPts val="0"/>
              </a:spcBef>
              <a:spcAft>
                <a:spcPts val="0"/>
              </a:spcAft>
              <a:buSzPts val="2800"/>
              <a:buNone/>
              <a:defRPr>
                <a:latin typeface="Quicksand"/>
                <a:ea typeface="Quicksand"/>
                <a:cs typeface="Quicksand"/>
                <a:sym typeface="Quicksand"/>
              </a:defRPr>
            </a:lvl6pPr>
            <a:lvl7pPr lvl="6" rtl="0" algn="r">
              <a:spcBef>
                <a:spcPts val="0"/>
              </a:spcBef>
              <a:spcAft>
                <a:spcPts val="0"/>
              </a:spcAft>
              <a:buSzPts val="2800"/>
              <a:buNone/>
              <a:defRPr>
                <a:latin typeface="Quicksand"/>
                <a:ea typeface="Quicksand"/>
                <a:cs typeface="Quicksand"/>
                <a:sym typeface="Quicksand"/>
              </a:defRPr>
            </a:lvl7pPr>
            <a:lvl8pPr lvl="7" rtl="0" algn="r">
              <a:spcBef>
                <a:spcPts val="0"/>
              </a:spcBef>
              <a:spcAft>
                <a:spcPts val="0"/>
              </a:spcAft>
              <a:buSzPts val="2800"/>
              <a:buNone/>
              <a:defRPr>
                <a:latin typeface="Quicksand"/>
                <a:ea typeface="Quicksand"/>
                <a:cs typeface="Quicksand"/>
                <a:sym typeface="Quicksand"/>
              </a:defRPr>
            </a:lvl8pPr>
            <a:lvl9pPr lvl="8" rtl="0" algn="r">
              <a:spcBef>
                <a:spcPts val="0"/>
              </a:spcBef>
              <a:spcAft>
                <a:spcPts val="0"/>
              </a:spcAft>
              <a:buSzPts val="2800"/>
              <a:buNone/>
              <a:defRPr>
                <a:latin typeface="Quicksand"/>
                <a:ea typeface="Quicksand"/>
                <a:cs typeface="Quicksand"/>
                <a:sym typeface="Quicksand"/>
              </a:defRPr>
            </a:lvl9pPr>
          </a:lstStyle>
          <a:p/>
        </p:txBody>
      </p:sp>
      <p:sp>
        <p:nvSpPr>
          <p:cNvPr id="1428" name="Google Shape;1428;p205"/>
          <p:cNvSpPr txBox="1"/>
          <p:nvPr>
            <p:ph idx="1" type="body"/>
          </p:nvPr>
        </p:nvSpPr>
        <p:spPr>
          <a:xfrm>
            <a:off x="5715000" y="1771650"/>
            <a:ext cx="2705100" cy="1120800"/>
          </a:xfrm>
          <a:prstGeom prst="rect">
            <a:avLst/>
          </a:prstGeom>
        </p:spPr>
        <p:txBody>
          <a:bodyPr anchorCtr="0" anchor="t" bIns="91425" lIns="91425" spcFirstLastPara="1" rIns="91425" wrap="square" tIns="91425">
            <a:noAutofit/>
          </a:bodyPr>
          <a:lstStyle>
            <a:lvl1pPr indent="-317500" lvl="0" marL="457200" rtl="0" algn="r">
              <a:spcBef>
                <a:spcPts val="0"/>
              </a:spcBef>
              <a:spcAft>
                <a:spcPts val="0"/>
              </a:spcAft>
              <a:buClr>
                <a:srgbClr val="000000"/>
              </a:buClr>
              <a:buSzPts val="1400"/>
              <a:buChar char="●"/>
              <a:defRPr sz="1400">
                <a:solidFill>
                  <a:srgbClr val="000000"/>
                </a:solidFill>
              </a:defRPr>
            </a:lvl1pPr>
            <a:lvl2pPr indent="-317500" lvl="1" marL="914400" rtl="0" algn="r">
              <a:spcBef>
                <a:spcPts val="1600"/>
              </a:spcBef>
              <a:spcAft>
                <a:spcPts val="0"/>
              </a:spcAft>
              <a:buClr>
                <a:srgbClr val="000000"/>
              </a:buClr>
              <a:buSzPts val="1400"/>
              <a:buChar char="○"/>
              <a:defRPr>
                <a:solidFill>
                  <a:srgbClr val="000000"/>
                </a:solidFill>
              </a:defRPr>
            </a:lvl2pPr>
            <a:lvl3pPr indent="-317500" lvl="2" marL="1371600" rtl="0" algn="r">
              <a:spcBef>
                <a:spcPts val="1600"/>
              </a:spcBef>
              <a:spcAft>
                <a:spcPts val="0"/>
              </a:spcAft>
              <a:buClr>
                <a:srgbClr val="000000"/>
              </a:buClr>
              <a:buSzPts val="1400"/>
              <a:buChar char="■"/>
              <a:defRPr>
                <a:solidFill>
                  <a:srgbClr val="000000"/>
                </a:solidFill>
              </a:defRPr>
            </a:lvl3pPr>
            <a:lvl4pPr indent="-317500" lvl="3" marL="1828800" rtl="0" algn="r">
              <a:spcBef>
                <a:spcPts val="1600"/>
              </a:spcBef>
              <a:spcAft>
                <a:spcPts val="0"/>
              </a:spcAft>
              <a:buClr>
                <a:srgbClr val="000000"/>
              </a:buClr>
              <a:buSzPts val="1400"/>
              <a:buChar char="●"/>
              <a:defRPr>
                <a:solidFill>
                  <a:srgbClr val="000000"/>
                </a:solidFill>
              </a:defRPr>
            </a:lvl4pPr>
            <a:lvl5pPr indent="-317500" lvl="4" marL="2286000" rtl="0" algn="r">
              <a:spcBef>
                <a:spcPts val="1600"/>
              </a:spcBef>
              <a:spcAft>
                <a:spcPts val="0"/>
              </a:spcAft>
              <a:buClr>
                <a:srgbClr val="000000"/>
              </a:buClr>
              <a:buSzPts val="1400"/>
              <a:buChar char="○"/>
              <a:defRPr>
                <a:solidFill>
                  <a:srgbClr val="000000"/>
                </a:solidFill>
              </a:defRPr>
            </a:lvl5pPr>
            <a:lvl6pPr indent="-317500" lvl="5" marL="2743200" rtl="0" algn="r">
              <a:spcBef>
                <a:spcPts val="1600"/>
              </a:spcBef>
              <a:spcAft>
                <a:spcPts val="0"/>
              </a:spcAft>
              <a:buClr>
                <a:srgbClr val="000000"/>
              </a:buClr>
              <a:buSzPts val="1400"/>
              <a:buChar char="■"/>
              <a:defRPr>
                <a:solidFill>
                  <a:srgbClr val="000000"/>
                </a:solidFill>
              </a:defRPr>
            </a:lvl6pPr>
            <a:lvl7pPr indent="-317500" lvl="6" marL="3200400" rtl="0" algn="r">
              <a:spcBef>
                <a:spcPts val="1600"/>
              </a:spcBef>
              <a:spcAft>
                <a:spcPts val="0"/>
              </a:spcAft>
              <a:buClr>
                <a:srgbClr val="000000"/>
              </a:buClr>
              <a:buSzPts val="1400"/>
              <a:buChar char="●"/>
              <a:defRPr>
                <a:solidFill>
                  <a:srgbClr val="000000"/>
                </a:solidFill>
              </a:defRPr>
            </a:lvl7pPr>
            <a:lvl8pPr indent="-317500" lvl="7" marL="3657600" rtl="0" algn="r">
              <a:spcBef>
                <a:spcPts val="1600"/>
              </a:spcBef>
              <a:spcAft>
                <a:spcPts val="0"/>
              </a:spcAft>
              <a:buClr>
                <a:srgbClr val="000000"/>
              </a:buClr>
              <a:buSzPts val="1400"/>
              <a:buChar char="○"/>
              <a:defRPr>
                <a:solidFill>
                  <a:srgbClr val="000000"/>
                </a:solidFill>
              </a:defRPr>
            </a:lvl8pPr>
            <a:lvl9pPr indent="-317500" lvl="8" marL="4114800" rtl="0" algn="r">
              <a:spcBef>
                <a:spcPts val="1600"/>
              </a:spcBef>
              <a:spcAft>
                <a:spcPts val="1600"/>
              </a:spcAft>
              <a:buClr>
                <a:srgbClr val="000000"/>
              </a:buClr>
              <a:buSzPts val="1400"/>
              <a:buChar char="■"/>
              <a:defRPr>
                <a:solidFill>
                  <a:srgbClr val="000000"/>
                </a:solidFill>
              </a:defRPr>
            </a:lvl9pPr>
          </a:lstStyle>
          <a:p/>
        </p:txBody>
      </p:sp>
      <p:sp>
        <p:nvSpPr>
          <p:cNvPr id="1429" name="Google Shape;1429;p205"/>
          <p:cNvSpPr/>
          <p:nvPr/>
        </p:nvSpPr>
        <p:spPr>
          <a:xfrm rot="10800000">
            <a:off x="4316925" y="0"/>
            <a:ext cx="20553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05"/>
          <p:cNvSpPr/>
          <p:nvPr/>
        </p:nvSpPr>
        <p:spPr>
          <a:xfrm rot="5400000">
            <a:off x="-856675" y="3941850"/>
            <a:ext cx="20514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8">
    <p:spTree>
      <p:nvGrpSpPr>
        <p:cNvPr id="1431" name="Shape 1431"/>
        <p:cNvGrpSpPr/>
        <p:nvPr/>
      </p:nvGrpSpPr>
      <p:grpSpPr>
        <a:xfrm>
          <a:off x="0" y="0"/>
          <a:ext cx="0" cy="0"/>
          <a:chOff x="0" y="0"/>
          <a:chExt cx="0" cy="0"/>
        </a:xfrm>
      </p:grpSpPr>
      <p:sp>
        <p:nvSpPr>
          <p:cNvPr id="1432" name="Google Shape;1432;p206"/>
          <p:cNvSpPr txBox="1"/>
          <p:nvPr>
            <p:ph idx="1" type="subTitle"/>
          </p:nvPr>
        </p:nvSpPr>
        <p:spPr>
          <a:xfrm>
            <a:off x="1377038" y="2416200"/>
            <a:ext cx="4084800" cy="850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33" name="Google Shape;1433;p206"/>
          <p:cNvSpPr txBox="1"/>
          <p:nvPr>
            <p:ph type="title"/>
          </p:nvPr>
        </p:nvSpPr>
        <p:spPr>
          <a:xfrm>
            <a:off x="1381013" y="1876800"/>
            <a:ext cx="4084800" cy="539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2800"/>
              <a:buNone/>
              <a:defRPr>
                <a:solidFill>
                  <a:schemeClr val="accent3"/>
                </a:solidFill>
              </a:defRPr>
            </a:lvl1pPr>
            <a:lvl2pPr lvl="1"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2pPr>
            <a:lvl3pPr lvl="2"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3pPr>
            <a:lvl4pPr lvl="3"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4pPr>
            <a:lvl5pPr lvl="4"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5pPr>
            <a:lvl6pPr lvl="5"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6pPr>
            <a:lvl7pPr lvl="6"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7pPr>
            <a:lvl8pPr lvl="7"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8pPr>
            <a:lvl9pPr lvl="8"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9pPr>
          </a:lstStyle>
          <a:p/>
        </p:txBody>
      </p:sp>
      <p:sp>
        <p:nvSpPr>
          <p:cNvPr id="1434" name="Google Shape;1434;p206"/>
          <p:cNvSpPr/>
          <p:nvPr/>
        </p:nvSpPr>
        <p:spPr>
          <a:xfrm>
            <a:off x="2651250" y="-125"/>
            <a:ext cx="64926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06"/>
          <p:cNvSpPr/>
          <p:nvPr/>
        </p:nvSpPr>
        <p:spPr>
          <a:xfrm>
            <a:off x="0" y="4422300"/>
            <a:ext cx="3189600" cy="7212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35">
    <p:spTree>
      <p:nvGrpSpPr>
        <p:cNvPr id="1436" name="Shape 1436"/>
        <p:cNvGrpSpPr/>
        <p:nvPr/>
      </p:nvGrpSpPr>
      <p:grpSpPr>
        <a:xfrm>
          <a:off x="0" y="0"/>
          <a:ext cx="0" cy="0"/>
          <a:chOff x="0" y="0"/>
          <a:chExt cx="0" cy="0"/>
        </a:xfrm>
      </p:grpSpPr>
      <p:sp>
        <p:nvSpPr>
          <p:cNvPr id="1437" name="Google Shape;1437;p207"/>
          <p:cNvSpPr txBox="1"/>
          <p:nvPr>
            <p:ph idx="1" type="subTitle"/>
          </p:nvPr>
        </p:nvSpPr>
        <p:spPr>
          <a:xfrm>
            <a:off x="1090975" y="1891963"/>
            <a:ext cx="3672000" cy="1899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438" name="Google Shape;1438;p207"/>
          <p:cNvSpPr txBox="1"/>
          <p:nvPr>
            <p:ph type="title"/>
          </p:nvPr>
        </p:nvSpPr>
        <p:spPr>
          <a:xfrm>
            <a:off x="1094537" y="1352563"/>
            <a:ext cx="3672000" cy="539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2pPr>
            <a:lvl3pPr lvl="2"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3pPr>
            <a:lvl4pPr lvl="3"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4pPr>
            <a:lvl5pPr lvl="4"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5pPr>
            <a:lvl6pPr lvl="5"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6pPr>
            <a:lvl7pPr lvl="6"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7pPr>
            <a:lvl8pPr lvl="7"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8pPr>
            <a:lvl9pPr lvl="8"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9pPr>
          </a:lstStyle>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39">
    <p:spTree>
      <p:nvGrpSpPr>
        <p:cNvPr id="1439" name="Shape 1439"/>
        <p:cNvGrpSpPr/>
        <p:nvPr/>
      </p:nvGrpSpPr>
      <p:grpSpPr>
        <a:xfrm>
          <a:off x="0" y="0"/>
          <a:ext cx="0" cy="0"/>
          <a:chOff x="0" y="0"/>
          <a:chExt cx="0" cy="0"/>
        </a:xfrm>
      </p:grpSpPr>
      <p:sp>
        <p:nvSpPr>
          <p:cNvPr id="1440" name="Google Shape;1440;p208"/>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441" name="Google Shape;1441;p208"/>
          <p:cNvSpPr txBox="1"/>
          <p:nvPr>
            <p:ph idx="2" type="title"/>
          </p:nvPr>
        </p:nvSpPr>
        <p:spPr>
          <a:xfrm>
            <a:off x="737400" y="1033275"/>
            <a:ext cx="3834600" cy="3535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Char char="●"/>
              <a:defRPr b="0" sz="1400">
                <a:latin typeface="Montserrat"/>
                <a:ea typeface="Montserrat"/>
                <a:cs typeface="Montserrat"/>
                <a:sym typeface="Montserrat"/>
              </a:defRPr>
            </a:lvl1pPr>
            <a:lvl2pPr lvl="1" rtl="0">
              <a:spcBef>
                <a:spcPts val="0"/>
              </a:spcBef>
              <a:spcAft>
                <a:spcPts val="0"/>
              </a:spcAft>
              <a:buSzPts val="1400"/>
              <a:buFont typeface="Montserrat"/>
              <a:buChar char="○"/>
              <a:defRPr sz="1400">
                <a:latin typeface="Montserrat"/>
                <a:ea typeface="Montserrat"/>
                <a:cs typeface="Montserrat"/>
                <a:sym typeface="Montserrat"/>
              </a:defRPr>
            </a:lvl2pPr>
            <a:lvl3pPr lvl="2" rtl="0">
              <a:spcBef>
                <a:spcPts val="0"/>
              </a:spcBef>
              <a:spcAft>
                <a:spcPts val="0"/>
              </a:spcAft>
              <a:buSzPts val="1400"/>
              <a:buFont typeface="Montserrat"/>
              <a:buChar char="■"/>
              <a:defRPr sz="1400">
                <a:latin typeface="Montserrat"/>
                <a:ea typeface="Montserrat"/>
                <a:cs typeface="Montserrat"/>
                <a:sym typeface="Montserrat"/>
              </a:defRPr>
            </a:lvl3pPr>
            <a:lvl4pPr lvl="3" rtl="0">
              <a:spcBef>
                <a:spcPts val="0"/>
              </a:spcBef>
              <a:spcAft>
                <a:spcPts val="0"/>
              </a:spcAft>
              <a:buSzPts val="1400"/>
              <a:buFont typeface="Montserrat"/>
              <a:buChar char="●"/>
              <a:defRPr sz="1400">
                <a:latin typeface="Montserrat"/>
                <a:ea typeface="Montserrat"/>
                <a:cs typeface="Montserrat"/>
                <a:sym typeface="Montserrat"/>
              </a:defRPr>
            </a:lvl4pPr>
            <a:lvl5pPr lvl="4" rtl="0">
              <a:spcBef>
                <a:spcPts val="0"/>
              </a:spcBef>
              <a:spcAft>
                <a:spcPts val="0"/>
              </a:spcAft>
              <a:buSzPts val="1400"/>
              <a:buFont typeface="Montserrat"/>
              <a:buChar char="○"/>
              <a:defRPr sz="1400">
                <a:latin typeface="Montserrat"/>
                <a:ea typeface="Montserrat"/>
                <a:cs typeface="Montserrat"/>
                <a:sym typeface="Montserrat"/>
              </a:defRPr>
            </a:lvl5pPr>
            <a:lvl6pPr lvl="5" rtl="0">
              <a:spcBef>
                <a:spcPts val="0"/>
              </a:spcBef>
              <a:spcAft>
                <a:spcPts val="0"/>
              </a:spcAft>
              <a:buSzPts val="1400"/>
              <a:buFont typeface="Montserrat"/>
              <a:buChar char="■"/>
              <a:defRPr sz="1400">
                <a:latin typeface="Montserrat"/>
                <a:ea typeface="Montserrat"/>
                <a:cs typeface="Montserrat"/>
                <a:sym typeface="Montserrat"/>
              </a:defRPr>
            </a:lvl6pPr>
            <a:lvl7pPr lvl="6" rtl="0">
              <a:spcBef>
                <a:spcPts val="0"/>
              </a:spcBef>
              <a:spcAft>
                <a:spcPts val="0"/>
              </a:spcAft>
              <a:buSzPts val="1400"/>
              <a:buFont typeface="Montserrat"/>
              <a:buChar char="●"/>
              <a:defRPr sz="1400">
                <a:latin typeface="Montserrat"/>
                <a:ea typeface="Montserrat"/>
                <a:cs typeface="Montserrat"/>
                <a:sym typeface="Montserrat"/>
              </a:defRPr>
            </a:lvl7pPr>
            <a:lvl8pPr lvl="7" rtl="0">
              <a:spcBef>
                <a:spcPts val="0"/>
              </a:spcBef>
              <a:spcAft>
                <a:spcPts val="0"/>
              </a:spcAft>
              <a:buSzPts val="1400"/>
              <a:buFont typeface="Montserrat"/>
              <a:buChar char="○"/>
              <a:defRPr sz="1400">
                <a:latin typeface="Montserrat"/>
                <a:ea typeface="Montserrat"/>
                <a:cs typeface="Montserrat"/>
                <a:sym typeface="Montserrat"/>
              </a:defRPr>
            </a:lvl8pPr>
            <a:lvl9pPr lvl="8" rtl="0">
              <a:spcBef>
                <a:spcPts val="0"/>
              </a:spcBef>
              <a:spcAft>
                <a:spcPts val="0"/>
              </a:spcAft>
              <a:buSzPts val="1400"/>
              <a:buFont typeface="Montserrat"/>
              <a:buChar char="■"/>
              <a:defRPr sz="1400">
                <a:latin typeface="Montserrat"/>
                <a:ea typeface="Montserrat"/>
                <a:cs typeface="Montserrat"/>
                <a:sym typeface="Montserrat"/>
              </a:defRPr>
            </a:lvl9pPr>
          </a:lstStyle>
          <a:p/>
        </p:txBody>
      </p:sp>
      <p:sp>
        <p:nvSpPr>
          <p:cNvPr id="1442" name="Google Shape;1442;p208"/>
          <p:cNvSpPr/>
          <p:nvPr/>
        </p:nvSpPr>
        <p:spPr>
          <a:xfrm rot="5400000">
            <a:off x="7753050" y="667050"/>
            <a:ext cx="20553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08"/>
          <p:cNvSpPr/>
          <p:nvPr/>
        </p:nvSpPr>
        <p:spPr>
          <a:xfrm rot="10800000">
            <a:off x="-12" y="4791600"/>
            <a:ext cx="10170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40">
    <p:spTree>
      <p:nvGrpSpPr>
        <p:cNvPr id="1444" name="Shape 1444"/>
        <p:cNvGrpSpPr/>
        <p:nvPr/>
      </p:nvGrpSpPr>
      <p:grpSpPr>
        <a:xfrm>
          <a:off x="0" y="0"/>
          <a:ext cx="0" cy="0"/>
          <a:chOff x="0" y="0"/>
          <a:chExt cx="0" cy="0"/>
        </a:xfrm>
      </p:grpSpPr>
      <p:sp>
        <p:nvSpPr>
          <p:cNvPr id="1445" name="Google Shape;1445;p209"/>
          <p:cNvSpPr txBox="1"/>
          <p:nvPr>
            <p:ph idx="1" type="subTitle"/>
          </p:nvPr>
        </p:nvSpPr>
        <p:spPr>
          <a:xfrm>
            <a:off x="814425" y="2212950"/>
            <a:ext cx="4084800" cy="1289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46" name="Google Shape;1446;p209"/>
          <p:cNvSpPr txBox="1"/>
          <p:nvPr>
            <p:ph type="title"/>
          </p:nvPr>
        </p:nvSpPr>
        <p:spPr>
          <a:xfrm>
            <a:off x="814425" y="1641450"/>
            <a:ext cx="4084800" cy="571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3"/>
              </a:buClr>
              <a:buSzPts val="2800"/>
              <a:buNone/>
              <a:defRPr sz="3200">
                <a:solidFill>
                  <a:schemeClr val="accent3"/>
                </a:solidFill>
              </a:defRPr>
            </a:lvl1pPr>
            <a:lvl2pPr lvl="1"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2pPr>
            <a:lvl3pPr lvl="2"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3pPr>
            <a:lvl4pPr lvl="3"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4pPr>
            <a:lvl5pPr lvl="4"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5pPr>
            <a:lvl6pPr lvl="5"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6pPr>
            <a:lvl7pPr lvl="6"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7pPr>
            <a:lvl8pPr lvl="7"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8pPr>
            <a:lvl9pPr lvl="8"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9pPr>
          </a:lstStyle>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43">
    <p:spTree>
      <p:nvGrpSpPr>
        <p:cNvPr id="1447" name="Shape 1447"/>
        <p:cNvGrpSpPr/>
        <p:nvPr/>
      </p:nvGrpSpPr>
      <p:grpSpPr>
        <a:xfrm>
          <a:off x="0" y="0"/>
          <a:ext cx="0" cy="0"/>
          <a:chOff x="0" y="0"/>
          <a:chExt cx="0" cy="0"/>
        </a:xfrm>
      </p:grpSpPr>
      <p:sp>
        <p:nvSpPr>
          <p:cNvPr id="1448" name="Google Shape;1448;p210"/>
          <p:cNvSpPr txBox="1"/>
          <p:nvPr>
            <p:ph idx="1" type="subTitle"/>
          </p:nvPr>
        </p:nvSpPr>
        <p:spPr>
          <a:xfrm>
            <a:off x="1586250" y="3356050"/>
            <a:ext cx="5971500" cy="103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2"/>
              </a:buClr>
              <a:buSzPts val="1800"/>
              <a:buNone/>
              <a:defRPr>
                <a:solidFill>
                  <a:schemeClr val="accent2"/>
                </a:solidFill>
              </a:defRPr>
            </a:lvl1pPr>
            <a:lvl2pPr lvl="1" rtl="0" algn="ctr">
              <a:lnSpc>
                <a:spcPct val="100000"/>
              </a:lnSpc>
              <a:spcBef>
                <a:spcPts val="0"/>
              </a:spcBef>
              <a:spcAft>
                <a:spcPts val="0"/>
              </a:spcAft>
              <a:buClr>
                <a:schemeClr val="accent2"/>
              </a:buClr>
              <a:buSzPts val="1400"/>
              <a:buNone/>
              <a:defRPr>
                <a:solidFill>
                  <a:schemeClr val="accent2"/>
                </a:solidFill>
              </a:defRPr>
            </a:lvl2pPr>
            <a:lvl3pPr lvl="2" rtl="0" algn="ctr">
              <a:lnSpc>
                <a:spcPct val="100000"/>
              </a:lnSpc>
              <a:spcBef>
                <a:spcPts val="0"/>
              </a:spcBef>
              <a:spcAft>
                <a:spcPts val="0"/>
              </a:spcAft>
              <a:buClr>
                <a:schemeClr val="accent2"/>
              </a:buClr>
              <a:buSzPts val="1400"/>
              <a:buNone/>
              <a:defRPr>
                <a:solidFill>
                  <a:schemeClr val="accent2"/>
                </a:solidFill>
              </a:defRPr>
            </a:lvl3pPr>
            <a:lvl4pPr lvl="3" rtl="0" algn="ctr">
              <a:lnSpc>
                <a:spcPct val="100000"/>
              </a:lnSpc>
              <a:spcBef>
                <a:spcPts val="0"/>
              </a:spcBef>
              <a:spcAft>
                <a:spcPts val="0"/>
              </a:spcAft>
              <a:buClr>
                <a:schemeClr val="accent2"/>
              </a:buClr>
              <a:buSzPts val="1400"/>
              <a:buNone/>
              <a:defRPr>
                <a:solidFill>
                  <a:schemeClr val="accent2"/>
                </a:solidFill>
              </a:defRPr>
            </a:lvl4pPr>
            <a:lvl5pPr lvl="4" rtl="0" algn="ctr">
              <a:lnSpc>
                <a:spcPct val="100000"/>
              </a:lnSpc>
              <a:spcBef>
                <a:spcPts val="0"/>
              </a:spcBef>
              <a:spcAft>
                <a:spcPts val="0"/>
              </a:spcAft>
              <a:buClr>
                <a:schemeClr val="accent2"/>
              </a:buClr>
              <a:buSzPts val="1400"/>
              <a:buNone/>
              <a:defRPr>
                <a:solidFill>
                  <a:schemeClr val="accent2"/>
                </a:solidFill>
              </a:defRPr>
            </a:lvl5pPr>
            <a:lvl6pPr lvl="5" rtl="0" algn="ctr">
              <a:lnSpc>
                <a:spcPct val="100000"/>
              </a:lnSpc>
              <a:spcBef>
                <a:spcPts val="0"/>
              </a:spcBef>
              <a:spcAft>
                <a:spcPts val="0"/>
              </a:spcAft>
              <a:buClr>
                <a:schemeClr val="accent2"/>
              </a:buClr>
              <a:buSzPts val="1400"/>
              <a:buNone/>
              <a:defRPr>
                <a:solidFill>
                  <a:schemeClr val="accent2"/>
                </a:solidFill>
              </a:defRPr>
            </a:lvl6pPr>
            <a:lvl7pPr lvl="6" rtl="0" algn="ctr">
              <a:lnSpc>
                <a:spcPct val="100000"/>
              </a:lnSpc>
              <a:spcBef>
                <a:spcPts val="0"/>
              </a:spcBef>
              <a:spcAft>
                <a:spcPts val="0"/>
              </a:spcAft>
              <a:buClr>
                <a:schemeClr val="accent2"/>
              </a:buClr>
              <a:buSzPts val="1400"/>
              <a:buNone/>
              <a:defRPr>
                <a:solidFill>
                  <a:schemeClr val="accent2"/>
                </a:solidFill>
              </a:defRPr>
            </a:lvl7pPr>
            <a:lvl8pPr lvl="7" rtl="0" algn="ctr">
              <a:lnSpc>
                <a:spcPct val="100000"/>
              </a:lnSpc>
              <a:spcBef>
                <a:spcPts val="0"/>
              </a:spcBef>
              <a:spcAft>
                <a:spcPts val="0"/>
              </a:spcAft>
              <a:buClr>
                <a:schemeClr val="accent2"/>
              </a:buClr>
              <a:buSzPts val="1400"/>
              <a:buNone/>
              <a:defRPr>
                <a:solidFill>
                  <a:schemeClr val="accent2"/>
                </a:solidFill>
              </a:defRPr>
            </a:lvl8pPr>
            <a:lvl9pPr lvl="8" rtl="0" algn="ctr">
              <a:lnSpc>
                <a:spcPct val="100000"/>
              </a:lnSpc>
              <a:spcBef>
                <a:spcPts val="0"/>
              </a:spcBef>
              <a:spcAft>
                <a:spcPts val="0"/>
              </a:spcAft>
              <a:buClr>
                <a:schemeClr val="accent2"/>
              </a:buClr>
              <a:buSzPts val="1400"/>
              <a:buNone/>
              <a:defRPr>
                <a:solidFill>
                  <a:schemeClr val="accent2"/>
                </a:solidFill>
              </a:defRPr>
            </a:lvl9pPr>
          </a:lstStyle>
          <a:p/>
        </p:txBody>
      </p:sp>
      <p:sp>
        <p:nvSpPr>
          <p:cNvPr id="1449" name="Google Shape;1449;p210"/>
          <p:cNvSpPr txBox="1"/>
          <p:nvPr>
            <p:ph type="title"/>
          </p:nvPr>
        </p:nvSpPr>
        <p:spPr>
          <a:xfrm>
            <a:off x="2529600" y="2784550"/>
            <a:ext cx="4084800" cy="571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2800"/>
              <a:buNone/>
              <a:defRPr sz="3200">
                <a:solidFill>
                  <a:schemeClr val="accent2"/>
                </a:solidFill>
              </a:defRPr>
            </a:lvl1pPr>
            <a:lvl2pPr lvl="1"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2pPr>
            <a:lvl3pPr lvl="2"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3pPr>
            <a:lvl4pPr lvl="3"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4pPr>
            <a:lvl5pPr lvl="4"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5pPr>
            <a:lvl6pPr lvl="5"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6pPr>
            <a:lvl7pPr lvl="6"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7pPr>
            <a:lvl8pPr lvl="7"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8pPr>
            <a:lvl9pPr lvl="8"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9pPr>
          </a:lstStyle>
          <a:p/>
        </p:txBody>
      </p:sp>
      <p:sp>
        <p:nvSpPr>
          <p:cNvPr id="1450" name="Google Shape;1450;p210"/>
          <p:cNvSpPr/>
          <p:nvPr/>
        </p:nvSpPr>
        <p:spPr>
          <a:xfrm rot="5400000">
            <a:off x="-143250" y="143238"/>
            <a:ext cx="10077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9">
  <p:cSld name="CUSTOM_44">
    <p:spTree>
      <p:nvGrpSpPr>
        <p:cNvPr id="1451" name="Shape 1451"/>
        <p:cNvGrpSpPr/>
        <p:nvPr/>
      </p:nvGrpSpPr>
      <p:grpSpPr>
        <a:xfrm>
          <a:off x="0" y="0"/>
          <a:ext cx="0" cy="0"/>
          <a:chOff x="0" y="0"/>
          <a:chExt cx="0" cy="0"/>
        </a:xfrm>
      </p:grpSpPr>
      <p:sp>
        <p:nvSpPr>
          <p:cNvPr id="1452" name="Google Shape;1452;p211"/>
          <p:cNvSpPr txBox="1"/>
          <p:nvPr>
            <p:ph idx="1" type="body"/>
          </p:nvPr>
        </p:nvSpPr>
        <p:spPr>
          <a:xfrm>
            <a:off x="721950" y="1662150"/>
            <a:ext cx="4180200" cy="24036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Clr>
                <a:srgbClr val="434343"/>
              </a:buClr>
              <a:buSzPts val="1400"/>
              <a:buChar char="●"/>
              <a:defRPr sz="1400">
                <a:solidFill>
                  <a:srgbClr val="434343"/>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
        <p:nvSpPr>
          <p:cNvPr id="1453" name="Google Shape;1453;p211"/>
          <p:cNvSpPr txBox="1"/>
          <p:nvPr>
            <p:ph type="title"/>
          </p:nvPr>
        </p:nvSpPr>
        <p:spPr>
          <a:xfrm>
            <a:off x="725925" y="1077750"/>
            <a:ext cx="4180200" cy="584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454" name="Google Shape;1454;p211"/>
          <p:cNvSpPr/>
          <p:nvPr/>
        </p:nvSpPr>
        <p:spPr>
          <a:xfrm rot="10800000">
            <a:off x="2257425" y="4422300"/>
            <a:ext cx="30237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2">
    <p:spTree>
      <p:nvGrpSpPr>
        <p:cNvPr id="1455" name="Shape 1455"/>
        <p:cNvGrpSpPr/>
        <p:nvPr/>
      </p:nvGrpSpPr>
      <p:grpSpPr>
        <a:xfrm>
          <a:off x="0" y="0"/>
          <a:ext cx="0" cy="0"/>
          <a:chOff x="0" y="0"/>
          <a:chExt cx="0" cy="0"/>
        </a:xfrm>
      </p:grpSpPr>
      <p:sp>
        <p:nvSpPr>
          <p:cNvPr id="1456" name="Google Shape;1456;p212"/>
          <p:cNvSpPr txBox="1"/>
          <p:nvPr>
            <p:ph type="title"/>
          </p:nvPr>
        </p:nvSpPr>
        <p:spPr>
          <a:xfrm>
            <a:off x="723975" y="361950"/>
            <a:ext cx="8520600" cy="584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457" name="Google Shape;1457;p212"/>
          <p:cNvSpPr txBox="1"/>
          <p:nvPr>
            <p:ph hasCustomPrompt="1" idx="2" type="title"/>
          </p:nvPr>
        </p:nvSpPr>
        <p:spPr>
          <a:xfrm>
            <a:off x="723975" y="1471400"/>
            <a:ext cx="1136400" cy="687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458" name="Google Shape;1458;p212"/>
          <p:cNvSpPr txBox="1"/>
          <p:nvPr>
            <p:ph idx="3" type="title"/>
          </p:nvPr>
        </p:nvSpPr>
        <p:spPr>
          <a:xfrm>
            <a:off x="1741350" y="1137900"/>
            <a:ext cx="27153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459" name="Google Shape;1459;p212"/>
          <p:cNvSpPr txBox="1"/>
          <p:nvPr>
            <p:ph idx="4" type="title"/>
          </p:nvPr>
        </p:nvSpPr>
        <p:spPr>
          <a:xfrm>
            <a:off x="1741350" y="1522850"/>
            <a:ext cx="24720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460" name="Google Shape;1460;p212"/>
          <p:cNvSpPr txBox="1"/>
          <p:nvPr>
            <p:ph hasCustomPrompt="1" idx="5" type="title"/>
          </p:nvPr>
        </p:nvSpPr>
        <p:spPr>
          <a:xfrm>
            <a:off x="723975" y="2698375"/>
            <a:ext cx="1136400" cy="687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461" name="Google Shape;1461;p212"/>
          <p:cNvSpPr txBox="1"/>
          <p:nvPr>
            <p:ph idx="6" type="title"/>
          </p:nvPr>
        </p:nvSpPr>
        <p:spPr>
          <a:xfrm>
            <a:off x="1741350" y="2364875"/>
            <a:ext cx="27153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462" name="Google Shape;1462;p212"/>
          <p:cNvSpPr txBox="1"/>
          <p:nvPr>
            <p:ph idx="7" type="title"/>
          </p:nvPr>
        </p:nvSpPr>
        <p:spPr>
          <a:xfrm>
            <a:off x="1741350" y="2749825"/>
            <a:ext cx="24720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463" name="Google Shape;1463;p212"/>
          <p:cNvSpPr txBox="1"/>
          <p:nvPr>
            <p:ph hasCustomPrompt="1" idx="8" type="title"/>
          </p:nvPr>
        </p:nvSpPr>
        <p:spPr>
          <a:xfrm>
            <a:off x="723975" y="3925350"/>
            <a:ext cx="1136400" cy="687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464" name="Google Shape;1464;p212"/>
          <p:cNvSpPr txBox="1"/>
          <p:nvPr>
            <p:ph idx="9" type="title"/>
          </p:nvPr>
        </p:nvSpPr>
        <p:spPr>
          <a:xfrm>
            <a:off x="1741350" y="3591850"/>
            <a:ext cx="27153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465" name="Google Shape;1465;p212"/>
          <p:cNvSpPr txBox="1"/>
          <p:nvPr>
            <p:ph idx="13" type="title"/>
          </p:nvPr>
        </p:nvSpPr>
        <p:spPr>
          <a:xfrm>
            <a:off x="1741350" y="3976800"/>
            <a:ext cx="24720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466" name="Google Shape;1466;p212"/>
          <p:cNvSpPr txBox="1"/>
          <p:nvPr>
            <p:ph hasCustomPrompt="1" idx="14" type="title"/>
          </p:nvPr>
        </p:nvSpPr>
        <p:spPr>
          <a:xfrm>
            <a:off x="4950075" y="1471400"/>
            <a:ext cx="1136400" cy="687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467" name="Google Shape;1467;p212"/>
          <p:cNvSpPr txBox="1"/>
          <p:nvPr>
            <p:ph idx="15" type="title"/>
          </p:nvPr>
        </p:nvSpPr>
        <p:spPr>
          <a:xfrm>
            <a:off x="5967438" y="1137900"/>
            <a:ext cx="27153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468" name="Google Shape;1468;p212"/>
          <p:cNvSpPr txBox="1"/>
          <p:nvPr>
            <p:ph idx="16" type="title"/>
          </p:nvPr>
        </p:nvSpPr>
        <p:spPr>
          <a:xfrm>
            <a:off x="5967450" y="1522850"/>
            <a:ext cx="24720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469" name="Google Shape;1469;p212"/>
          <p:cNvSpPr txBox="1"/>
          <p:nvPr>
            <p:ph hasCustomPrompt="1" idx="17" type="title"/>
          </p:nvPr>
        </p:nvSpPr>
        <p:spPr>
          <a:xfrm>
            <a:off x="4950075" y="2698375"/>
            <a:ext cx="1136400" cy="687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470" name="Google Shape;1470;p212"/>
          <p:cNvSpPr txBox="1"/>
          <p:nvPr>
            <p:ph idx="18" type="title"/>
          </p:nvPr>
        </p:nvSpPr>
        <p:spPr>
          <a:xfrm>
            <a:off x="5967438" y="2364875"/>
            <a:ext cx="27153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471" name="Google Shape;1471;p212"/>
          <p:cNvSpPr txBox="1"/>
          <p:nvPr>
            <p:ph idx="19" type="title"/>
          </p:nvPr>
        </p:nvSpPr>
        <p:spPr>
          <a:xfrm>
            <a:off x="5967450" y="2749825"/>
            <a:ext cx="24720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472" name="Google Shape;1472;p212"/>
          <p:cNvSpPr txBox="1"/>
          <p:nvPr>
            <p:ph hasCustomPrompt="1" idx="20" type="title"/>
          </p:nvPr>
        </p:nvSpPr>
        <p:spPr>
          <a:xfrm>
            <a:off x="4950075" y="3925350"/>
            <a:ext cx="1136400" cy="687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473" name="Google Shape;1473;p212"/>
          <p:cNvSpPr txBox="1"/>
          <p:nvPr>
            <p:ph idx="21" type="title"/>
          </p:nvPr>
        </p:nvSpPr>
        <p:spPr>
          <a:xfrm>
            <a:off x="5967438" y="3591850"/>
            <a:ext cx="27153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474" name="Google Shape;1474;p212"/>
          <p:cNvSpPr txBox="1"/>
          <p:nvPr>
            <p:ph idx="22" type="title"/>
          </p:nvPr>
        </p:nvSpPr>
        <p:spPr>
          <a:xfrm>
            <a:off x="5967450" y="3976800"/>
            <a:ext cx="24720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9">
    <p:spTree>
      <p:nvGrpSpPr>
        <p:cNvPr id="1475" name="Shape 1475"/>
        <p:cNvGrpSpPr/>
        <p:nvPr/>
      </p:nvGrpSpPr>
      <p:grpSpPr>
        <a:xfrm>
          <a:off x="0" y="0"/>
          <a:ext cx="0" cy="0"/>
          <a:chOff x="0" y="0"/>
          <a:chExt cx="0" cy="0"/>
        </a:xfrm>
      </p:grpSpPr>
      <p:sp>
        <p:nvSpPr>
          <p:cNvPr id="1476" name="Google Shape;1476;p213"/>
          <p:cNvSpPr txBox="1"/>
          <p:nvPr>
            <p:ph type="title"/>
          </p:nvPr>
        </p:nvSpPr>
        <p:spPr>
          <a:xfrm>
            <a:off x="723975" y="361950"/>
            <a:ext cx="7696200" cy="584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477" name="Google Shape;1477;p213"/>
          <p:cNvSpPr txBox="1"/>
          <p:nvPr>
            <p:ph hasCustomPrompt="1" idx="2" type="title"/>
          </p:nvPr>
        </p:nvSpPr>
        <p:spPr>
          <a:xfrm>
            <a:off x="781163" y="1192613"/>
            <a:ext cx="859500" cy="502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6000"/>
              <a:buNone/>
              <a:defRPr sz="35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478" name="Google Shape;1478;p213"/>
          <p:cNvSpPr txBox="1"/>
          <p:nvPr>
            <p:ph idx="3" type="title"/>
          </p:nvPr>
        </p:nvSpPr>
        <p:spPr>
          <a:xfrm>
            <a:off x="781163" y="1695413"/>
            <a:ext cx="2452500" cy="40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479" name="Google Shape;1479;p213"/>
          <p:cNvSpPr txBox="1"/>
          <p:nvPr>
            <p:ph idx="4" type="title"/>
          </p:nvPr>
        </p:nvSpPr>
        <p:spPr>
          <a:xfrm>
            <a:off x="781163" y="2080363"/>
            <a:ext cx="2450700" cy="493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480" name="Google Shape;1480;p213"/>
          <p:cNvSpPr txBox="1"/>
          <p:nvPr>
            <p:ph hasCustomPrompt="1" idx="5" type="title"/>
          </p:nvPr>
        </p:nvSpPr>
        <p:spPr>
          <a:xfrm>
            <a:off x="3345750" y="1192613"/>
            <a:ext cx="859500" cy="502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6000"/>
              <a:buNone/>
              <a:defRPr sz="35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481" name="Google Shape;1481;p213"/>
          <p:cNvSpPr txBox="1"/>
          <p:nvPr>
            <p:ph idx="6" type="title"/>
          </p:nvPr>
        </p:nvSpPr>
        <p:spPr>
          <a:xfrm>
            <a:off x="3345750" y="1695413"/>
            <a:ext cx="2452500" cy="40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482" name="Google Shape;1482;p213"/>
          <p:cNvSpPr txBox="1"/>
          <p:nvPr>
            <p:ph idx="7" type="title"/>
          </p:nvPr>
        </p:nvSpPr>
        <p:spPr>
          <a:xfrm>
            <a:off x="3345750" y="2080363"/>
            <a:ext cx="2450700" cy="493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483" name="Google Shape;1483;p213"/>
          <p:cNvSpPr txBox="1"/>
          <p:nvPr>
            <p:ph hasCustomPrompt="1" idx="8" type="title"/>
          </p:nvPr>
        </p:nvSpPr>
        <p:spPr>
          <a:xfrm>
            <a:off x="5910338" y="1192625"/>
            <a:ext cx="859500" cy="502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6000"/>
              <a:buNone/>
              <a:defRPr sz="35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484" name="Google Shape;1484;p213"/>
          <p:cNvSpPr txBox="1"/>
          <p:nvPr>
            <p:ph idx="9" type="title"/>
          </p:nvPr>
        </p:nvSpPr>
        <p:spPr>
          <a:xfrm>
            <a:off x="5910338" y="1695425"/>
            <a:ext cx="2452500" cy="40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485" name="Google Shape;1485;p213"/>
          <p:cNvSpPr txBox="1"/>
          <p:nvPr>
            <p:ph idx="13" type="title"/>
          </p:nvPr>
        </p:nvSpPr>
        <p:spPr>
          <a:xfrm>
            <a:off x="5910338" y="2080375"/>
            <a:ext cx="2450700" cy="493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486" name="Google Shape;1486;p213"/>
          <p:cNvSpPr txBox="1"/>
          <p:nvPr>
            <p:ph hasCustomPrompt="1" idx="14" type="title"/>
          </p:nvPr>
        </p:nvSpPr>
        <p:spPr>
          <a:xfrm>
            <a:off x="781163" y="2839200"/>
            <a:ext cx="859500" cy="502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6000"/>
              <a:buNone/>
              <a:defRPr sz="35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487" name="Google Shape;1487;p213"/>
          <p:cNvSpPr txBox="1"/>
          <p:nvPr>
            <p:ph idx="15" type="title"/>
          </p:nvPr>
        </p:nvSpPr>
        <p:spPr>
          <a:xfrm>
            <a:off x="781163" y="3342000"/>
            <a:ext cx="2452500" cy="40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488" name="Google Shape;1488;p213"/>
          <p:cNvSpPr txBox="1"/>
          <p:nvPr>
            <p:ph idx="16" type="title"/>
          </p:nvPr>
        </p:nvSpPr>
        <p:spPr>
          <a:xfrm>
            <a:off x="781163" y="3726950"/>
            <a:ext cx="2452500" cy="493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489" name="Google Shape;1489;p213"/>
          <p:cNvSpPr txBox="1"/>
          <p:nvPr>
            <p:ph hasCustomPrompt="1" idx="17" type="title"/>
          </p:nvPr>
        </p:nvSpPr>
        <p:spPr>
          <a:xfrm>
            <a:off x="3345750" y="2839200"/>
            <a:ext cx="859500" cy="502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6000"/>
              <a:buNone/>
              <a:defRPr sz="35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490" name="Google Shape;1490;p213"/>
          <p:cNvSpPr txBox="1"/>
          <p:nvPr>
            <p:ph idx="18" type="title"/>
          </p:nvPr>
        </p:nvSpPr>
        <p:spPr>
          <a:xfrm>
            <a:off x="3345750" y="3342000"/>
            <a:ext cx="2452500" cy="40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491" name="Google Shape;1491;p213"/>
          <p:cNvSpPr txBox="1"/>
          <p:nvPr>
            <p:ph idx="19" type="title"/>
          </p:nvPr>
        </p:nvSpPr>
        <p:spPr>
          <a:xfrm>
            <a:off x="3345750" y="3726950"/>
            <a:ext cx="2452500" cy="493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492" name="Google Shape;1492;p213"/>
          <p:cNvSpPr txBox="1"/>
          <p:nvPr>
            <p:ph hasCustomPrompt="1" idx="20" type="title"/>
          </p:nvPr>
        </p:nvSpPr>
        <p:spPr>
          <a:xfrm>
            <a:off x="5910325" y="2839200"/>
            <a:ext cx="859500" cy="502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6000"/>
              <a:buNone/>
              <a:defRPr sz="35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493" name="Google Shape;1493;p213"/>
          <p:cNvSpPr txBox="1"/>
          <p:nvPr>
            <p:ph idx="21" type="title"/>
          </p:nvPr>
        </p:nvSpPr>
        <p:spPr>
          <a:xfrm>
            <a:off x="5910324" y="3342000"/>
            <a:ext cx="2452500" cy="40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494" name="Google Shape;1494;p213"/>
          <p:cNvSpPr txBox="1"/>
          <p:nvPr>
            <p:ph idx="22" type="title"/>
          </p:nvPr>
        </p:nvSpPr>
        <p:spPr>
          <a:xfrm>
            <a:off x="5910325" y="3726950"/>
            <a:ext cx="2452500" cy="493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495" name="Google Shape;1495;p213"/>
          <p:cNvSpPr/>
          <p:nvPr/>
        </p:nvSpPr>
        <p:spPr>
          <a:xfrm rot="10800000">
            <a:off x="5910325" y="0"/>
            <a:ext cx="2055300" cy="3861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213"/>
          <p:cNvSpPr/>
          <p:nvPr/>
        </p:nvSpPr>
        <p:spPr>
          <a:xfrm rot="5400000">
            <a:off x="-856675" y="3941850"/>
            <a:ext cx="20514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
    <p:spTree>
      <p:nvGrpSpPr>
        <p:cNvPr id="132" name="Shape 132"/>
        <p:cNvGrpSpPr/>
        <p:nvPr/>
      </p:nvGrpSpPr>
      <p:grpSpPr>
        <a:xfrm>
          <a:off x="0" y="0"/>
          <a:ext cx="0" cy="0"/>
          <a:chOff x="0" y="0"/>
          <a:chExt cx="0" cy="0"/>
        </a:xfrm>
      </p:grpSpPr>
      <p:sp>
        <p:nvSpPr>
          <p:cNvPr id="133" name="Google Shape;133;p22"/>
          <p:cNvSpPr/>
          <p:nvPr/>
        </p:nvSpPr>
        <p:spPr>
          <a:xfrm>
            <a:off x="5372100" y="543000"/>
            <a:ext cx="3771900" cy="3273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2"/>
          <p:cNvSpPr txBox="1"/>
          <p:nvPr>
            <p:ph type="title"/>
          </p:nvPr>
        </p:nvSpPr>
        <p:spPr>
          <a:xfrm>
            <a:off x="6115050" y="1143000"/>
            <a:ext cx="2286000" cy="374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accent3"/>
              </a:buClr>
              <a:buSzPts val="2800"/>
              <a:buNone/>
              <a:defRPr>
                <a:solidFill>
                  <a:schemeClr val="accent3"/>
                </a:solidFill>
              </a:defRPr>
            </a:lvl1pPr>
            <a:lvl2pPr lvl="1" rtl="0" algn="r">
              <a:spcBef>
                <a:spcPts val="0"/>
              </a:spcBef>
              <a:spcAft>
                <a:spcPts val="0"/>
              </a:spcAft>
              <a:buSzPts val="2800"/>
              <a:buNone/>
              <a:defRPr>
                <a:latin typeface="Quicksand"/>
                <a:ea typeface="Quicksand"/>
                <a:cs typeface="Quicksand"/>
                <a:sym typeface="Quicksand"/>
              </a:defRPr>
            </a:lvl2pPr>
            <a:lvl3pPr lvl="2" rtl="0" algn="r">
              <a:spcBef>
                <a:spcPts val="0"/>
              </a:spcBef>
              <a:spcAft>
                <a:spcPts val="0"/>
              </a:spcAft>
              <a:buSzPts val="2800"/>
              <a:buNone/>
              <a:defRPr>
                <a:latin typeface="Quicksand"/>
                <a:ea typeface="Quicksand"/>
                <a:cs typeface="Quicksand"/>
                <a:sym typeface="Quicksand"/>
              </a:defRPr>
            </a:lvl3pPr>
            <a:lvl4pPr lvl="3" rtl="0" algn="r">
              <a:spcBef>
                <a:spcPts val="0"/>
              </a:spcBef>
              <a:spcAft>
                <a:spcPts val="0"/>
              </a:spcAft>
              <a:buSzPts val="2800"/>
              <a:buNone/>
              <a:defRPr>
                <a:latin typeface="Quicksand"/>
                <a:ea typeface="Quicksand"/>
                <a:cs typeface="Quicksand"/>
                <a:sym typeface="Quicksand"/>
              </a:defRPr>
            </a:lvl4pPr>
            <a:lvl5pPr lvl="4" rtl="0" algn="r">
              <a:spcBef>
                <a:spcPts val="0"/>
              </a:spcBef>
              <a:spcAft>
                <a:spcPts val="0"/>
              </a:spcAft>
              <a:buSzPts val="2800"/>
              <a:buNone/>
              <a:defRPr>
                <a:latin typeface="Quicksand"/>
                <a:ea typeface="Quicksand"/>
                <a:cs typeface="Quicksand"/>
                <a:sym typeface="Quicksand"/>
              </a:defRPr>
            </a:lvl5pPr>
            <a:lvl6pPr lvl="5" rtl="0" algn="r">
              <a:spcBef>
                <a:spcPts val="0"/>
              </a:spcBef>
              <a:spcAft>
                <a:spcPts val="0"/>
              </a:spcAft>
              <a:buSzPts val="2800"/>
              <a:buNone/>
              <a:defRPr>
                <a:latin typeface="Quicksand"/>
                <a:ea typeface="Quicksand"/>
                <a:cs typeface="Quicksand"/>
                <a:sym typeface="Quicksand"/>
              </a:defRPr>
            </a:lvl6pPr>
            <a:lvl7pPr lvl="6" rtl="0" algn="r">
              <a:spcBef>
                <a:spcPts val="0"/>
              </a:spcBef>
              <a:spcAft>
                <a:spcPts val="0"/>
              </a:spcAft>
              <a:buSzPts val="2800"/>
              <a:buNone/>
              <a:defRPr>
                <a:latin typeface="Quicksand"/>
                <a:ea typeface="Quicksand"/>
                <a:cs typeface="Quicksand"/>
                <a:sym typeface="Quicksand"/>
              </a:defRPr>
            </a:lvl7pPr>
            <a:lvl8pPr lvl="7" rtl="0" algn="r">
              <a:spcBef>
                <a:spcPts val="0"/>
              </a:spcBef>
              <a:spcAft>
                <a:spcPts val="0"/>
              </a:spcAft>
              <a:buSzPts val="2800"/>
              <a:buNone/>
              <a:defRPr>
                <a:latin typeface="Quicksand"/>
                <a:ea typeface="Quicksand"/>
                <a:cs typeface="Quicksand"/>
                <a:sym typeface="Quicksand"/>
              </a:defRPr>
            </a:lvl8pPr>
            <a:lvl9pPr lvl="8" rtl="0" algn="r">
              <a:spcBef>
                <a:spcPts val="0"/>
              </a:spcBef>
              <a:spcAft>
                <a:spcPts val="0"/>
              </a:spcAft>
              <a:buSzPts val="2800"/>
              <a:buNone/>
              <a:defRPr>
                <a:latin typeface="Quicksand"/>
                <a:ea typeface="Quicksand"/>
                <a:cs typeface="Quicksand"/>
                <a:sym typeface="Quicksand"/>
              </a:defRPr>
            </a:lvl9pPr>
          </a:lstStyle>
          <a:p/>
        </p:txBody>
      </p:sp>
      <p:sp>
        <p:nvSpPr>
          <p:cNvPr id="135" name="Google Shape;135;p22"/>
          <p:cNvSpPr txBox="1"/>
          <p:nvPr>
            <p:ph idx="1" type="body"/>
          </p:nvPr>
        </p:nvSpPr>
        <p:spPr>
          <a:xfrm>
            <a:off x="5715000" y="1771650"/>
            <a:ext cx="2705100" cy="1120800"/>
          </a:xfrm>
          <a:prstGeom prst="rect">
            <a:avLst/>
          </a:prstGeom>
        </p:spPr>
        <p:txBody>
          <a:bodyPr anchorCtr="0" anchor="t" bIns="91425" lIns="91425" spcFirstLastPara="1" rIns="91425" wrap="square" tIns="91425">
            <a:noAutofit/>
          </a:bodyPr>
          <a:lstStyle>
            <a:lvl1pPr indent="-317500" lvl="0" marL="457200" rtl="0" algn="r">
              <a:spcBef>
                <a:spcPts val="0"/>
              </a:spcBef>
              <a:spcAft>
                <a:spcPts val="0"/>
              </a:spcAft>
              <a:buClr>
                <a:srgbClr val="000000"/>
              </a:buClr>
              <a:buSzPts val="1400"/>
              <a:buChar char="●"/>
              <a:defRPr sz="1400">
                <a:solidFill>
                  <a:srgbClr val="000000"/>
                </a:solidFill>
              </a:defRPr>
            </a:lvl1pPr>
            <a:lvl2pPr indent="-317500" lvl="1" marL="914400" rtl="0" algn="r">
              <a:spcBef>
                <a:spcPts val="1600"/>
              </a:spcBef>
              <a:spcAft>
                <a:spcPts val="0"/>
              </a:spcAft>
              <a:buClr>
                <a:srgbClr val="000000"/>
              </a:buClr>
              <a:buSzPts val="1400"/>
              <a:buChar char="○"/>
              <a:defRPr>
                <a:solidFill>
                  <a:srgbClr val="000000"/>
                </a:solidFill>
              </a:defRPr>
            </a:lvl2pPr>
            <a:lvl3pPr indent="-317500" lvl="2" marL="1371600" rtl="0" algn="r">
              <a:spcBef>
                <a:spcPts val="1600"/>
              </a:spcBef>
              <a:spcAft>
                <a:spcPts val="0"/>
              </a:spcAft>
              <a:buClr>
                <a:srgbClr val="000000"/>
              </a:buClr>
              <a:buSzPts val="1400"/>
              <a:buChar char="■"/>
              <a:defRPr>
                <a:solidFill>
                  <a:srgbClr val="000000"/>
                </a:solidFill>
              </a:defRPr>
            </a:lvl3pPr>
            <a:lvl4pPr indent="-317500" lvl="3" marL="1828800" rtl="0" algn="r">
              <a:spcBef>
                <a:spcPts val="1600"/>
              </a:spcBef>
              <a:spcAft>
                <a:spcPts val="0"/>
              </a:spcAft>
              <a:buClr>
                <a:srgbClr val="000000"/>
              </a:buClr>
              <a:buSzPts val="1400"/>
              <a:buChar char="●"/>
              <a:defRPr>
                <a:solidFill>
                  <a:srgbClr val="000000"/>
                </a:solidFill>
              </a:defRPr>
            </a:lvl4pPr>
            <a:lvl5pPr indent="-317500" lvl="4" marL="2286000" rtl="0" algn="r">
              <a:spcBef>
                <a:spcPts val="1600"/>
              </a:spcBef>
              <a:spcAft>
                <a:spcPts val="0"/>
              </a:spcAft>
              <a:buClr>
                <a:srgbClr val="000000"/>
              </a:buClr>
              <a:buSzPts val="1400"/>
              <a:buChar char="○"/>
              <a:defRPr>
                <a:solidFill>
                  <a:srgbClr val="000000"/>
                </a:solidFill>
              </a:defRPr>
            </a:lvl5pPr>
            <a:lvl6pPr indent="-317500" lvl="5" marL="2743200" rtl="0" algn="r">
              <a:spcBef>
                <a:spcPts val="1600"/>
              </a:spcBef>
              <a:spcAft>
                <a:spcPts val="0"/>
              </a:spcAft>
              <a:buClr>
                <a:srgbClr val="000000"/>
              </a:buClr>
              <a:buSzPts val="1400"/>
              <a:buChar char="■"/>
              <a:defRPr>
                <a:solidFill>
                  <a:srgbClr val="000000"/>
                </a:solidFill>
              </a:defRPr>
            </a:lvl6pPr>
            <a:lvl7pPr indent="-317500" lvl="6" marL="3200400" rtl="0" algn="r">
              <a:spcBef>
                <a:spcPts val="1600"/>
              </a:spcBef>
              <a:spcAft>
                <a:spcPts val="0"/>
              </a:spcAft>
              <a:buClr>
                <a:srgbClr val="000000"/>
              </a:buClr>
              <a:buSzPts val="1400"/>
              <a:buChar char="●"/>
              <a:defRPr>
                <a:solidFill>
                  <a:srgbClr val="000000"/>
                </a:solidFill>
              </a:defRPr>
            </a:lvl7pPr>
            <a:lvl8pPr indent="-317500" lvl="7" marL="3657600" rtl="0" algn="r">
              <a:spcBef>
                <a:spcPts val="1600"/>
              </a:spcBef>
              <a:spcAft>
                <a:spcPts val="0"/>
              </a:spcAft>
              <a:buClr>
                <a:srgbClr val="000000"/>
              </a:buClr>
              <a:buSzPts val="1400"/>
              <a:buChar char="○"/>
              <a:defRPr>
                <a:solidFill>
                  <a:srgbClr val="000000"/>
                </a:solidFill>
              </a:defRPr>
            </a:lvl8pPr>
            <a:lvl9pPr indent="-317500" lvl="8" marL="4114800" rtl="0" algn="r">
              <a:spcBef>
                <a:spcPts val="1600"/>
              </a:spcBef>
              <a:spcAft>
                <a:spcPts val="1600"/>
              </a:spcAft>
              <a:buClr>
                <a:srgbClr val="000000"/>
              </a:buClr>
              <a:buSzPts val="1400"/>
              <a:buChar char="■"/>
              <a:defRPr>
                <a:solidFill>
                  <a:srgbClr val="000000"/>
                </a:solidFill>
              </a:defRPr>
            </a:lvl9pPr>
          </a:lstStyle>
          <a:p/>
        </p:txBody>
      </p:sp>
      <p:sp>
        <p:nvSpPr>
          <p:cNvPr id="136" name="Google Shape;136;p22"/>
          <p:cNvSpPr/>
          <p:nvPr/>
        </p:nvSpPr>
        <p:spPr>
          <a:xfrm rot="10800000">
            <a:off x="4316925" y="0"/>
            <a:ext cx="20553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2"/>
          <p:cNvSpPr/>
          <p:nvPr/>
        </p:nvSpPr>
        <p:spPr>
          <a:xfrm rot="5400000">
            <a:off x="-856675" y="3941850"/>
            <a:ext cx="20514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000000"/>
                </a:solidFill>
                <a:latin typeface="Montserrat"/>
                <a:ea typeface="Montserrat"/>
                <a:cs typeface="Montserrat"/>
                <a:sym typeface="Montserrat"/>
              </a:defRPr>
            </a:lvl1pPr>
            <a:lvl2pPr lvl="1">
              <a:buNone/>
              <a:defRPr sz="1300">
                <a:solidFill>
                  <a:srgbClr val="000000"/>
                </a:solidFill>
                <a:latin typeface="Montserrat"/>
                <a:ea typeface="Montserrat"/>
                <a:cs typeface="Montserrat"/>
                <a:sym typeface="Montserrat"/>
              </a:defRPr>
            </a:lvl2pPr>
            <a:lvl3pPr lvl="2">
              <a:buNone/>
              <a:defRPr sz="1300">
                <a:solidFill>
                  <a:srgbClr val="000000"/>
                </a:solidFill>
                <a:latin typeface="Montserrat"/>
                <a:ea typeface="Montserrat"/>
                <a:cs typeface="Montserrat"/>
                <a:sym typeface="Montserrat"/>
              </a:defRPr>
            </a:lvl3pPr>
            <a:lvl4pPr lvl="3">
              <a:buNone/>
              <a:defRPr sz="1300">
                <a:solidFill>
                  <a:srgbClr val="000000"/>
                </a:solidFill>
                <a:latin typeface="Montserrat"/>
                <a:ea typeface="Montserrat"/>
                <a:cs typeface="Montserrat"/>
                <a:sym typeface="Montserrat"/>
              </a:defRPr>
            </a:lvl4pPr>
            <a:lvl5pPr lvl="4">
              <a:buNone/>
              <a:defRPr sz="1300">
                <a:solidFill>
                  <a:srgbClr val="000000"/>
                </a:solidFill>
                <a:latin typeface="Montserrat"/>
                <a:ea typeface="Montserrat"/>
                <a:cs typeface="Montserrat"/>
                <a:sym typeface="Montserrat"/>
              </a:defRPr>
            </a:lvl5pPr>
            <a:lvl6pPr lvl="5">
              <a:buNone/>
              <a:defRPr sz="1300">
                <a:solidFill>
                  <a:srgbClr val="000000"/>
                </a:solidFill>
                <a:latin typeface="Montserrat"/>
                <a:ea typeface="Montserrat"/>
                <a:cs typeface="Montserrat"/>
                <a:sym typeface="Montserrat"/>
              </a:defRPr>
            </a:lvl6pPr>
            <a:lvl7pPr lvl="6">
              <a:buNone/>
              <a:defRPr sz="1300">
                <a:solidFill>
                  <a:srgbClr val="000000"/>
                </a:solidFill>
                <a:latin typeface="Montserrat"/>
                <a:ea typeface="Montserrat"/>
                <a:cs typeface="Montserrat"/>
                <a:sym typeface="Montserrat"/>
              </a:defRPr>
            </a:lvl7pPr>
            <a:lvl8pPr lvl="7">
              <a:buNone/>
              <a:defRPr sz="1300">
                <a:solidFill>
                  <a:srgbClr val="000000"/>
                </a:solidFill>
                <a:latin typeface="Montserrat"/>
                <a:ea typeface="Montserrat"/>
                <a:cs typeface="Montserrat"/>
                <a:sym typeface="Montserrat"/>
              </a:defRPr>
            </a:lvl8pPr>
            <a:lvl9pPr lvl="8">
              <a:buNone/>
              <a:defRPr sz="1300">
                <a:solidFill>
                  <a:srgbClr val="000000"/>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1497" name="Shape 1497"/>
        <p:cNvGrpSpPr/>
        <p:nvPr/>
      </p:nvGrpSpPr>
      <p:grpSpPr>
        <a:xfrm>
          <a:off x="0" y="0"/>
          <a:ext cx="0" cy="0"/>
          <a:chOff x="0" y="0"/>
          <a:chExt cx="0" cy="0"/>
        </a:xfrm>
      </p:grpSpPr>
      <p:sp>
        <p:nvSpPr>
          <p:cNvPr id="1498" name="Google Shape;1498;p214"/>
          <p:cNvSpPr/>
          <p:nvPr/>
        </p:nvSpPr>
        <p:spPr>
          <a:xfrm>
            <a:off x="-50" y="1371600"/>
            <a:ext cx="9144000" cy="25716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214"/>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500" name="Google Shape;1500;p214"/>
          <p:cNvSpPr txBox="1"/>
          <p:nvPr>
            <p:ph idx="1" type="body"/>
          </p:nvPr>
        </p:nvSpPr>
        <p:spPr>
          <a:xfrm>
            <a:off x="723900" y="2445400"/>
            <a:ext cx="2284500" cy="15525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1501" name="Google Shape;1501;p214"/>
          <p:cNvSpPr txBox="1"/>
          <p:nvPr>
            <p:ph idx="2" type="body"/>
          </p:nvPr>
        </p:nvSpPr>
        <p:spPr>
          <a:xfrm>
            <a:off x="3429746" y="2445400"/>
            <a:ext cx="2284500" cy="15525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1502" name="Google Shape;1502;p2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03" name="Google Shape;1503;p214"/>
          <p:cNvSpPr txBox="1"/>
          <p:nvPr>
            <p:ph idx="3" type="title"/>
          </p:nvPr>
        </p:nvSpPr>
        <p:spPr>
          <a:xfrm>
            <a:off x="1003407" y="1921425"/>
            <a:ext cx="1725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600"/>
              <a:buNone/>
              <a:defRPr sz="21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1504" name="Google Shape;1504;p214"/>
          <p:cNvSpPr txBox="1"/>
          <p:nvPr>
            <p:ph idx="4" type="title"/>
          </p:nvPr>
        </p:nvSpPr>
        <p:spPr>
          <a:xfrm>
            <a:off x="3709240" y="1921425"/>
            <a:ext cx="1725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600"/>
              <a:buNone/>
              <a:defRPr sz="21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1505" name="Google Shape;1505;p214"/>
          <p:cNvSpPr txBox="1"/>
          <p:nvPr>
            <p:ph idx="5" type="body"/>
          </p:nvPr>
        </p:nvSpPr>
        <p:spPr>
          <a:xfrm>
            <a:off x="6135608" y="2445400"/>
            <a:ext cx="2284500" cy="15525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1506" name="Google Shape;1506;p214"/>
          <p:cNvSpPr txBox="1"/>
          <p:nvPr>
            <p:ph idx="6" type="title"/>
          </p:nvPr>
        </p:nvSpPr>
        <p:spPr>
          <a:xfrm>
            <a:off x="6415102" y="1921425"/>
            <a:ext cx="1725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600"/>
              <a:buNone/>
              <a:defRPr sz="21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1507" name="Google Shape;1507;p214"/>
          <p:cNvSpPr/>
          <p:nvPr/>
        </p:nvSpPr>
        <p:spPr>
          <a:xfrm rot="10800000">
            <a:off x="-13400" y="3592700"/>
            <a:ext cx="20553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214"/>
          <p:cNvSpPr/>
          <p:nvPr/>
        </p:nvSpPr>
        <p:spPr>
          <a:xfrm rot="5400000">
            <a:off x="8459538" y="875550"/>
            <a:ext cx="10170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7">
    <p:spTree>
      <p:nvGrpSpPr>
        <p:cNvPr id="1509" name="Shape 1509"/>
        <p:cNvGrpSpPr/>
        <p:nvPr/>
      </p:nvGrpSpPr>
      <p:grpSpPr>
        <a:xfrm>
          <a:off x="0" y="0"/>
          <a:ext cx="0" cy="0"/>
          <a:chOff x="0" y="0"/>
          <a:chExt cx="0" cy="0"/>
        </a:xfrm>
      </p:grpSpPr>
      <p:sp>
        <p:nvSpPr>
          <p:cNvPr id="1510" name="Google Shape;1510;p215"/>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511" name="Google Shape;1511;p215"/>
          <p:cNvSpPr txBox="1"/>
          <p:nvPr>
            <p:ph idx="2" type="title"/>
          </p:nvPr>
        </p:nvSpPr>
        <p:spPr>
          <a:xfrm>
            <a:off x="2013761" y="1268013"/>
            <a:ext cx="2423100" cy="4023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512" name="Google Shape;1512;p215"/>
          <p:cNvSpPr txBox="1"/>
          <p:nvPr>
            <p:ph idx="3" type="title"/>
          </p:nvPr>
        </p:nvSpPr>
        <p:spPr>
          <a:xfrm>
            <a:off x="723750" y="1652975"/>
            <a:ext cx="3713100" cy="585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513" name="Google Shape;1513;p215"/>
          <p:cNvSpPr txBox="1"/>
          <p:nvPr>
            <p:ph idx="4" type="title"/>
          </p:nvPr>
        </p:nvSpPr>
        <p:spPr>
          <a:xfrm>
            <a:off x="2013761" y="3637950"/>
            <a:ext cx="2423100" cy="4023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514" name="Google Shape;1514;p215"/>
          <p:cNvSpPr txBox="1"/>
          <p:nvPr>
            <p:ph idx="5" type="title"/>
          </p:nvPr>
        </p:nvSpPr>
        <p:spPr>
          <a:xfrm>
            <a:off x="723750" y="4022900"/>
            <a:ext cx="3713100" cy="585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515" name="Google Shape;1515;p215"/>
          <p:cNvSpPr txBox="1"/>
          <p:nvPr>
            <p:ph idx="6" type="title"/>
          </p:nvPr>
        </p:nvSpPr>
        <p:spPr>
          <a:xfrm>
            <a:off x="4707147" y="2452975"/>
            <a:ext cx="2423100" cy="40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516" name="Google Shape;1516;p215"/>
          <p:cNvSpPr txBox="1"/>
          <p:nvPr>
            <p:ph idx="7" type="title"/>
          </p:nvPr>
        </p:nvSpPr>
        <p:spPr>
          <a:xfrm>
            <a:off x="4707150" y="2837925"/>
            <a:ext cx="3713100" cy="585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517" name="Google Shape;1517;p215"/>
          <p:cNvSpPr/>
          <p:nvPr/>
        </p:nvSpPr>
        <p:spPr>
          <a:xfrm rot="10800000">
            <a:off x="7092600" y="0"/>
            <a:ext cx="20514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8">
    <p:spTree>
      <p:nvGrpSpPr>
        <p:cNvPr id="1518" name="Shape 1518"/>
        <p:cNvGrpSpPr/>
        <p:nvPr/>
      </p:nvGrpSpPr>
      <p:grpSpPr>
        <a:xfrm>
          <a:off x="0" y="0"/>
          <a:ext cx="0" cy="0"/>
          <a:chOff x="0" y="0"/>
          <a:chExt cx="0" cy="0"/>
        </a:xfrm>
      </p:grpSpPr>
      <p:sp>
        <p:nvSpPr>
          <p:cNvPr id="1519" name="Google Shape;1519;p216"/>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520" name="Google Shape;1520;p216"/>
          <p:cNvSpPr txBox="1"/>
          <p:nvPr>
            <p:ph idx="2" type="title"/>
          </p:nvPr>
        </p:nvSpPr>
        <p:spPr>
          <a:xfrm>
            <a:off x="800175" y="3341850"/>
            <a:ext cx="2423100" cy="4023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521" name="Google Shape;1521;p216"/>
          <p:cNvSpPr txBox="1"/>
          <p:nvPr>
            <p:ph idx="3" type="title"/>
          </p:nvPr>
        </p:nvSpPr>
        <p:spPr>
          <a:xfrm>
            <a:off x="800175" y="3726800"/>
            <a:ext cx="2423100" cy="49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522" name="Google Shape;1522;p216"/>
          <p:cNvSpPr txBox="1"/>
          <p:nvPr>
            <p:ph idx="4" type="title"/>
          </p:nvPr>
        </p:nvSpPr>
        <p:spPr>
          <a:xfrm>
            <a:off x="3369973" y="2315675"/>
            <a:ext cx="2423100" cy="4023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523" name="Google Shape;1523;p216"/>
          <p:cNvSpPr txBox="1"/>
          <p:nvPr>
            <p:ph idx="5" type="title"/>
          </p:nvPr>
        </p:nvSpPr>
        <p:spPr>
          <a:xfrm>
            <a:off x="3369973" y="2700625"/>
            <a:ext cx="2423100" cy="49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524" name="Google Shape;1524;p216"/>
          <p:cNvSpPr txBox="1"/>
          <p:nvPr>
            <p:ph idx="6" type="title"/>
          </p:nvPr>
        </p:nvSpPr>
        <p:spPr>
          <a:xfrm>
            <a:off x="5939772" y="3341850"/>
            <a:ext cx="2423100" cy="4023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525" name="Google Shape;1525;p216"/>
          <p:cNvSpPr txBox="1"/>
          <p:nvPr>
            <p:ph idx="7" type="title"/>
          </p:nvPr>
        </p:nvSpPr>
        <p:spPr>
          <a:xfrm>
            <a:off x="5939772" y="3726800"/>
            <a:ext cx="2423100" cy="49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526" name="Google Shape;1526;p216"/>
          <p:cNvSpPr/>
          <p:nvPr/>
        </p:nvSpPr>
        <p:spPr>
          <a:xfrm rot="10800000">
            <a:off x="6510000" y="0"/>
            <a:ext cx="2634000" cy="5343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16"/>
          <p:cNvSpPr/>
          <p:nvPr/>
        </p:nvSpPr>
        <p:spPr>
          <a:xfrm rot="10800000">
            <a:off x="0" y="4609200"/>
            <a:ext cx="2634000" cy="53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4">
    <p:spTree>
      <p:nvGrpSpPr>
        <p:cNvPr id="1528" name="Shape 1528"/>
        <p:cNvGrpSpPr/>
        <p:nvPr/>
      </p:nvGrpSpPr>
      <p:grpSpPr>
        <a:xfrm>
          <a:off x="0" y="0"/>
          <a:ext cx="0" cy="0"/>
          <a:chOff x="0" y="0"/>
          <a:chExt cx="0" cy="0"/>
        </a:xfrm>
      </p:grpSpPr>
      <p:sp>
        <p:nvSpPr>
          <p:cNvPr id="1529" name="Google Shape;1529;p217"/>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530" name="Google Shape;1530;p217"/>
          <p:cNvSpPr txBox="1"/>
          <p:nvPr>
            <p:ph idx="1" type="body"/>
          </p:nvPr>
        </p:nvSpPr>
        <p:spPr>
          <a:xfrm>
            <a:off x="723975" y="2912813"/>
            <a:ext cx="1708200" cy="1173900"/>
          </a:xfrm>
          <a:prstGeom prst="rect">
            <a:avLst/>
          </a:prstGeom>
        </p:spPr>
        <p:txBody>
          <a:bodyPr anchorCtr="0" anchor="t" bIns="91425" lIns="91425" spcFirstLastPara="1" rIns="91425" wrap="square" tIns="91425">
            <a:noAutofit/>
          </a:bodyPr>
          <a:lstStyle>
            <a:lvl1pPr indent="-317500" lvl="0" marL="457200" rtl="0" algn="r">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531" name="Google Shape;1531;p217"/>
          <p:cNvSpPr txBox="1"/>
          <p:nvPr>
            <p:ph idx="2" type="title"/>
          </p:nvPr>
        </p:nvSpPr>
        <p:spPr>
          <a:xfrm>
            <a:off x="706265" y="2388838"/>
            <a:ext cx="17259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accent3"/>
              </a:buClr>
              <a:buSzPts val="1600"/>
              <a:buNone/>
              <a:defRPr sz="2100">
                <a:solidFill>
                  <a:schemeClr val="accent5"/>
                </a:solidFill>
              </a:defRPr>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p:txBody>
      </p:sp>
      <p:sp>
        <p:nvSpPr>
          <p:cNvPr id="1532" name="Google Shape;1532;p217"/>
          <p:cNvSpPr txBox="1"/>
          <p:nvPr>
            <p:ph idx="3" type="body"/>
          </p:nvPr>
        </p:nvSpPr>
        <p:spPr>
          <a:xfrm>
            <a:off x="6694200" y="2912813"/>
            <a:ext cx="1708200" cy="1173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533" name="Google Shape;1533;p217"/>
          <p:cNvSpPr txBox="1"/>
          <p:nvPr>
            <p:ph idx="4" type="title"/>
          </p:nvPr>
        </p:nvSpPr>
        <p:spPr>
          <a:xfrm>
            <a:off x="6694190" y="2388838"/>
            <a:ext cx="17259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1600"/>
              <a:buNone/>
              <a:defRPr sz="2100">
                <a:solidFill>
                  <a:schemeClr val="accent5"/>
                </a:solidFill>
              </a:defRPr>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4">
    <p:spTree>
      <p:nvGrpSpPr>
        <p:cNvPr id="1534" name="Shape 1534"/>
        <p:cNvGrpSpPr/>
        <p:nvPr/>
      </p:nvGrpSpPr>
      <p:grpSpPr>
        <a:xfrm>
          <a:off x="0" y="0"/>
          <a:ext cx="0" cy="0"/>
          <a:chOff x="0" y="0"/>
          <a:chExt cx="0" cy="0"/>
        </a:xfrm>
      </p:grpSpPr>
      <p:sp>
        <p:nvSpPr>
          <p:cNvPr id="1535" name="Google Shape;1535;p218"/>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536" name="Google Shape;1536;p218"/>
          <p:cNvSpPr txBox="1"/>
          <p:nvPr>
            <p:ph idx="2" type="title"/>
          </p:nvPr>
        </p:nvSpPr>
        <p:spPr>
          <a:xfrm>
            <a:off x="2944250" y="1374713"/>
            <a:ext cx="2423100" cy="40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537" name="Google Shape;1537;p218"/>
          <p:cNvSpPr txBox="1"/>
          <p:nvPr>
            <p:ph idx="3" type="title"/>
          </p:nvPr>
        </p:nvSpPr>
        <p:spPr>
          <a:xfrm>
            <a:off x="2944250" y="1759663"/>
            <a:ext cx="2423100" cy="768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538" name="Google Shape;1538;p218"/>
          <p:cNvSpPr txBox="1"/>
          <p:nvPr>
            <p:ph idx="4" type="title"/>
          </p:nvPr>
        </p:nvSpPr>
        <p:spPr>
          <a:xfrm>
            <a:off x="3776686" y="2615838"/>
            <a:ext cx="2423100" cy="4023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539" name="Google Shape;1539;p218"/>
          <p:cNvSpPr txBox="1"/>
          <p:nvPr>
            <p:ph idx="5" type="title"/>
          </p:nvPr>
        </p:nvSpPr>
        <p:spPr>
          <a:xfrm>
            <a:off x="3776686" y="3000788"/>
            <a:ext cx="2423100" cy="76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31">
    <p:spTree>
      <p:nvGrpSpPr>
        <p:cNvPr id="1540" name="Shape 1540"/>
        <p:cNvGrpSpPr/>
        <p:nvPr/>
      </p:nvGrpSpPr>
      <p:grpSpPr>
        <a:xfrm>
          <a:off x="0" y="0"/>
          <a:ext cx="0" cy="0"/>
          <a:chOff x="0" y="0"/>
          <a:chExt cx="0" cy="0"/>
        </a:xfrm>
      </p:grpSpPr>
      <p:sp>
        <p:nvSpPr>
          <p:cNvPr id="1541" name="Google Shape;1541;p219"/>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542" name="Google Shape;1542;p219"/>
          <p:cNvSpPr txBox="1"/>
          <p:nvPr>
            <p:ph idx="2" type="title"/>
          </p:nvPr>
        </p:nvSpPr>
        <p:spPr>
          <a:xfrm>
            <a:off x="5329763" y="1949100"/>
            <a:ext cx="2423100" cy="40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543" name="Google Shape;1543;p219"/>
          <p:cNvSpPr txBox="1"/>
          <p:nvPr>
            <p:ph idx="3" type="title"/>
          </p:nvPr>
        </p:nvSpPr>
        <p:spPr>
          <a:xfrm>
            <a:off x="5329775" y="2351400"/>
            <a:ext cx="2899800" cy="768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544" name="Google Shape;1544;p219"/>
          <p:cNvSpPr txBox="1"/>
          <p:nvPr>
            <p:ph idx="4" type="title"/>
          </p:nvPr>
        </p:nvSpPr>
        <p:spPr>
          <a:xfrm>
            <a:off x="5329763" y="3313300"/>
            <a:ext cx="2423100" cy="40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545" name="Google Shape;1545;p219"/>
          <p:cNvSpPr txBox="1"/>
          <p:nvPr>
            <p:ph idx="5" type="title"/>
          </p:nvPr>
        </p:nvSpPr>
        <p:spPr>
          <a:xfrm>
            <a:off x="5329775" y="3715600"/>
            <a:ext cx="2899800" cy="768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38">
    <p:spTree>
      <p:nvGrpSpPr>
        <p:cNvPr id="1546" name="Shape 1546"/>
        <p:cNvGrpSpPr/>
        <p:nvPr/>
      </p:nvGrpSpPr>
      <p:grpSpPr>
        <a:xfrm>
          <a:off x="0" y="0"/>
          <a:ext cx="0" cy="0"/>
          <a:chOff x="0" y="0"/>
          <a:chExt cx="0" cy="0"/>
        </a:xfrm>
      </p:grpSpPr>
      <p:sp>
        <p:nvSpPr>
          <p:cNvPr id="1547" name="Google Shape;1547;p220"/>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548" name="Google Shape;1548;p220"/>
          <p:cNvSpPr txBox="1"/>
          <p:nvPr>
            <p:ph idx="2" type="title"/>
          </p:nvPr>
        </p:nvSpPr>
        <p:spPr>
          <a:xfrm>
            <a:off x="4647507" y="1033275"/>
            <a:ext cx="3753000" cy="3535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Char char="●"/>
              <a:defRPr b="0" sz="1200">
                <a:latin typeface="Montserrat"/>
                <a:ea typeface="Montserrat"/>
                <a:cs typeface="Montserrat"/>
                <a:sym typeface="Montserrat"/>
              </a:defRPr>
            </a:lvl1pPr>
            <a:lvl2pPr lvl="1" rtl="0">
              <a:spcBef>
                <a:spcPts val="0"/>
              </a:spcBef>
              <a:spcAft>
                <a:spcPts val="0"/>
              </a:spcAft>
              <a:buSzPts val="1400"/>
              <a:buFont typeface="Montserrat"/>
              <a:buChar char="○"/>
              <a:defRPr sz="1400">
                <a:latin typeface="Montserrat"/>
                <a:ea typeface="Montserrat"/>
                <a:cs typeface="Montserrat"/>
                <a:sym typeface="Montserrat"/>
              </a:defRPr>
            </a:lvl2pPr>
            <a:lvl3pPr lvl="2" rtl="0">
              <a:spcBef>
                <a:spcPts val="0"/>
              </a:spcBef>
              <a:spcAft>
                <a:spcPts val="0"/>
              </a:spcAft>
              <a:buSzPts val="1400"/>
              <a:buFont typeface="Montserrat"/>
              <a:buChar char="■"/>
              <a:defRPr sz="1400">
                <a:latin typeface="Montserrat"/>
                <a:ea typeface="Montserrat"/>
                <a:cs typeface="Montserrat"/>
                <a:sym typeface="Montserrat"/>
              </a:defRPr>
            </a:lvl3pPr>
            <a:lvl4pPr lvl="3" rtl="0">
              <a:spcBef>
                <a:spcPts val="0"/>
              </a:spcBef>
              <a:spcAft>
                <a:spcPts val="0"/>
              </a:spcAft>
              <a:buSzPts val="1400"/>
              <a:buFont typeface="Montserrat"/>
              <a:buChar char="●"/>
              <a:defRPr sz="1400">
                <a:latin typeface="Montserrat"/>
                <a:ea typeface="Montserrat"/>
                <a:cs typeface="Montserrat"/>
                <a:sym typeface="Montserrat"/>
              </a:defRPr>
            </a:lvl4pPr>
            <a:lvl5pPr lvl="4" rtl="0">
              <a:spcBef>
                <a:spcPts val="0"/>
              </a:spcBef>
              <a:spcAft>
                <a:spcPts val="0"/>
              </a:spcAft>
              <a:buSzPts val="1400"/>
              <a:buFont typeface="Montserrat"/>
              <a:buChar char="○"/>
              <a:defRPr sz="1400">
                <a:latin typeface="Montserrat"/>
                <a:ea typeface="Montserrat"/>
                <a:cs typeface="Montserrat"/>
                <a:sym typeface="Montserrat"/>
              </a:defRPr>
            </a:lvl5pPr>
            <a:lvl6pPr lvl="5" rtl="0">
              <a:spcBef>
                <a:spcPts val="0"/>
              </a:spcBef>
              <a:spcAft>
                <a:spcPts val="0"/>
              </a:spcAft>
              <a:buSzPts val="1400"/>
              <a:buFont typeface="Montserrat"/>
              <a:buChar char="■"/>
              <a:defRPr sz="1400">
                <a:latin typeface="Montserrat"/>
                <a:ea typeface="Montserrat"/>
                <a:cs typeface="Montserrat"/>
                <a:sym typeface="Montserrat"/>
              </a:defRPr>
            </a:lvl6pPr>
            <a:lvl7pPr lvl="6" rtl="0">
              <a:spcBef>
                <a:spcPts val="0"/>
              </a:spcBef>
              <a:spcAft>
                <a:spcPts val="0"/>
              </a:spcAft>
              <a:buSzPts val="1400"/>
              <a:buFont typeface="Montserrat"/>
              <a:buChar char="●"/>
              <a:defRPr sz="1400">
                <a:latin typeface="Montserrat"/>
                <a:ea typeface="Montserrat"/>
                <a:cs typeface="Montserrat"/>
                <a:sym typeface="Montserrat"/>
              </a:defRPr>
            </a:lvl7pPr>
            <a:lvl8pPr lvl="7" rtl="0">
              <a:spcBef>
                <a:spcPts val="0"/>
              </a:spcBef>
              <a:spcAft>
                <a:spcPts val="0"/>
              </a:spcAft>
              <a:buSzPts val="1400"/>
              <a:buFont typeface="Montserrat"/>
              <a:buChar char="○"/>
              <a:defRPr sz="1400">
                <a:latin typeface="Montserrat"/>
                <a:ea typeface="Montserrat"/>
                <a:cs typeface="Montserrat"/>
                <a:sym typeface="Montserrat"/>
              </a:defRPr>
            </a:lvl8pPr>
            <a:lvl9pPr lvl="8" rtl="0">
              <a:spcBef>
                <a:spcPts val="0"/>
              </a:spcBef>
              <a:spcAft>
                <a:spcPts val="0"/>
              </a:spcAft>
              <a:buSzPts val="1400"/>
              <a:buFont typeface="Montserrat"/>
              <a:buChar char="■"/>
              <a:defRPr sz="1400">
                <a:latin typeface="Montserrat"/>
                <a:ea typeface="Montserrat"/>
                <a:cs typeface="Montserrat"/>
                <a:sym typeface="Montserrat"/>
              </a:defRPr>
            </a:lvl9pPr>
          </a:lstStyle>
          <a:p/>
        </p:txBody>
      </p:sp>
      <p:sp>
        <p:nvSpPr>
          <p:cNvPr id="1549" name="Google Shape;1549;p220"/>
          <p:cNvSpPr txBox="1"/>
          <p:nvPr>
            <p:ph idx="3" type="title"/>
          </p:nvPr>
        </p:nvSpPr>
        <p:spPr>
          <a:xfrm>
            <a:off x="731197" y="1033275"/>
            <a:ext cx="3752100" cy="3535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Char char="●"/>
              <a:defRPr b="0" sz="1400">
                <a:latin typeface="Montserrat"/>
                <a:ea typeface="Montserrat"/>
                <a:cs typeface="Montserrat"/>
                <a:sym typeface="Montserrat"/>
              </a:defRPr>
            </a:lvl1pPr>
            <a:lvl2pPr lvl="1" rtl="0">
              <a:spcBef>
                <a:spcPts val="0"/>
              </a:spcBef>
              <a:spcAft>
                <a:spcPts val="0"/>
              </a:spcAft>
              <a:buSzPts val="1400"/>
              <a:buFont typeface="Montserrat"/>
              <a:buChar char="○"/>
              <a:defRPr sz="1400">
                <a:latin typeface="Montserrat"/>
                <a:ea typeface="Montserrat"/>
                <a:cs typeface="Montserrat"/>
                <a:sym typeface="Montserrat"/>
              </a:defRPr>
            </a:lvl2pPr>
            <a:lvl3pPr lvl="2" rtl="0">
              <a:spcBef>
                <a:spcPts val="0"/>
              </a:spcBef>
              <a:spcAft>
                <a:spcPts val="0"/>
              </a:spcAft>
              <a:buSzPts val="1400"/>
              <a:buFont typeface="Montserrat"/>
              <a:buChar char="■"/>
              <a:defRPr sz="1400">
                <a:latin typeface="Montserrat"/>
                <a:ea typeface="Montserrat"/>
                <a:cs typeface="Montserrat"/>
                <a:sym typeface="Montserrat"/>
              </a:defRPr>
            </a:lvl3pPr>
            <a:lvl4pPr lvl="3" rtl="0">
              <a:spcBef>
                <a:spcPts val="0"/>
              </a:spcBef>
              <a:spcAft>
                <a:spcPts val="0"/>
              </a:spcAft>
              <a:buSzPts val="1400"/>
              <a:buFont typeface="Montserrat"/>
              <a:buChar char="●"/>
              <a:defRPr sz="1400">
                <a:latin typeface="Montserrat"/>
                <a:ea typeface="Montserrat"/>
                <a:cs typeface="Montserrat"/>
                <a:sym typeface="Montserrat"/>
              </a:defRPr>
            </a:lvl4pPr>
            <a:lvl5pPr lvl="4" rtl="0">
              <a:spcBef>
                <a:spcPts val="0"/>
              </a:spcBef>
              <a:spcAft>
                <a:spcPts val="0"/>
              </a:spcAft>
              <a:buSzPts val="1400"/>
              <a:buFont typeface="Montserrat"/>
              <a:buChar char="○"/>
              <a:defRPr sz="1400">
                <a:latin typeface="Montserrat"/>
                <a:ea typeface="Montserrat"/>
                <a:cs typeface="Montserrat"/>
                <a:sym typeface="Montserrat"/>
              </a:defRPr>
            </a:lvl5pPr>
            <a:lvl6pPr lvl="5" rtl="0">
              <a:spcBef>
                <a:spcPts val="0"/>
              </a:spcBef>
              <a:spcAft>
                <a:spcPts val="0"/>
              </a:spcAft>
              <a:buSzPts val="1400"/>
              <a:buFont typeface="Montserrat"/>
              <a:buChar char="■"/>
              <a:defRPr sz="1400">
                <a:latin typeface="Montserrat"/>
                <a:ea typeface="Montserrat"/>
                <a:cs typeface="Montserrat"/>
                <a:sym typeface="Montserrat"/>
              </a:defRPr>
            </a:lvl6pPr>
            <a:lvl7pPr lvl="6" rtl="0">
              <a:spcBef>
                <a:spcPts val="0"/>
              </a:spcBef>
              <a:spcAft>
                <a:spcPts val="0"/>
              </a:spcAft>
              <a:buSzPts val="1400"/>
              <a:buFont typeface="Montserrat"/>
              <a:buChar char="●"/>
              <a:defRPr sz="1400">
                <a:latin typeface="Montserrat"/>
                <a:ea typeface="Montserrat"/>
                <a:cs typeface="Montserrat"/>
                <a:sym typeface="Montserrat"/>
              </a:defRPr>
            </a:lvl7pPr>
            <a:lvl8pPr lvl="7" rtl="0">
              <a:spcBef>
                <a:spcPts val="0"/>
              </a:spcBef>
              <a:spcAft>
                <a:spcPts val="0"/>
              </a:spcAft>
              <a:buSzPts val="1400"/>
              <a:buFont typeface="Montserrat"/>
              <a:buChar char="○"/>
              <a:defRPr sz="1400">
                <a:latin typeface="Montserrat"/>
                <a:ea typeface="Montserrat"/>
                <a:cs typeface="Montserrat"/>
                <a:sym typeface="Montserrat"/>
              </a:defRPr>
            </a:lvl8pPr>
            <a:lvl9pPr lvl="8" rtl="0">
              <a:spcBef>
                <a:spcPts val="0"/>
              </a:spcBef>
              <a:spcAft>
                <a:spcPts val="0"/>
              </a:spcAft>
              <a:buSzPts val="1400"/>
              <a:buFont typeface="Montserrat"/>
              <a:buChar char="■"/>
              <a:defRPr sz="1400">
                <a:latin typeface="Montserrat"/>
                <a:ea typeface="Montserrat"/>
                <a:cs typeface="Montserrat"/>
                <a:sym typeface="Montserrat"/>
              </a:defRPr>
            </a:lvl9pPr>
          </a:lstStyle>
          <a:p/>
        </p:txBody>
      </p:sp>
      <p:sp>
        <p:nvSpPr>
          <p:cNvPr id="1550" name="Google Shape;1550;p220"/>
          <p:cNvSpPr/>
          <p:nvPr/>
        </p:nvSpPr>
        <p:spPr>
          <a:xfrm rot="10800000">
            <a:off x="6510000" y="-7500"/>
            <a:ext cx="2634000" cy="5418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20"/>
          <p:cNvSpPr/>
          <p:nvPr/>
        </p:nvSpPr>
        <p:spPr>
          <a:xfrm rot="10800000">
            <a:off x="0" y="4609200"/>
            <a:ext cx="2634000" cy="53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1552" name="Shape 1552"/>
        <p:cNvGrpSpPr/>
        <p:nvPr/>
      </p:nvGrpSpPr>
      <p:grpSpPr>
        <a:xfrm>
          <a:off x="0" y="0"/>
          <a:ext cx="0" cy="0"/>
          <a:chOff x="0" y="0"/>
          <a:chExt cx="0" cy="0"/>
        </a:xfrm>
      </p:grpSpPr>
      <p:sp>
        <p:nvSpPr>
          <p:cNvPr id="1553" name="Google Shape;1553;p221"/>
          <p:cNvSpPr txBox="1"/>
          <p:nvPr>
            <p:ph idx="1" type="body"/>
          </p:nvPr>
        </p:nvSpPr>
        <p:spPr>
          <a:xfrm>
            <a:off x="746625" y="1918350"/>
            <a:ext cx="2184900" cy="1173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1554" name="Google Shape;1554;p221"/>
          <p:cNvSpPr txBox="1"/>
          <p:nvPr>
            <p:ph type="title"/>
          </p:nvPr>
        </p:nvSpPr>
        <p:spPr>
          <a:xfrm>
            <a:off x="723975" y="1394375"/>
            <a:ext cx="220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3"/>
              </a:buClr>
              <a:buSzPts val="1600"/>
              <a:buNone/>
              <a:defRPr sz="2100">
                <a:solidFill>
                  <a:schemeClr val="accent5"/>
                </a:solidFill>
              </a:defRPr>
            </a:lvl1pPr>
            <a:lvl2pPr lvl="1" rtl="0" algn="ctr">
              <a:spcBef>
                <a:spcPts val="0"/>
              </a:spcBef>
              <a:spcAft>
                <a:spcPts val="0"/>
              </a:spcAft>
              <a:buClr>
                <a:schemeClr val="accent3"/>
              </a:buClr>
              <a:buSzPts val="1600"/>
              <a:buNone/>
              <a:defRPr sz="1600">
                <a:solidFill>
                  <a:schemeClr val="accent3"/>
                </a:solidFill>
              </a:defRPr>
            </a:lvl2pPr>
            <a:lvl3pPr lvl="2" rtl="0" algn="ctr">
              <a:spcBef>
                <a:spcPts val="0"/>
              </a:spcBef>
              <a:spcAft>
                <a:spcPts val="0"/>
              </a:spcAft>
              <a:buClr>
                <a:schemeClr val="accent3"/>
              </a:buClr>
              <a:buSzPts val="1600"/>
              <a:buNone/>
              <a:defRPr sz="1600">
                <a:solidFill>
                  <a:schemeClr val="accent3"/>
                </a:solidFill>
              </a:defRPr>
            </a:lvl3pPr>
            <a:lvl4pPr lvl="3" rtl="0" algn="ctr">
              <a:spcBef>
                <a:spcPts val="0"/>
              </a:spcBef>
              <a:spcAft>
                <a:spcPts val="0"/>
              </a:spcAft>
              <a:buClr>
                <a:schemeClr val="accent3"/>
              </a:buClr>
              <a:buSzPts val="1600"/>
              <a:buNone/>
              <a:defRPr sz="1600">
                <a:solidFill>
                  <a:schemeClr val="accent3"/>
                </a:solidFill>
              </a:defRPr>
            </a:lvl4pPr>
            <a:lvl5pPr lvl="4" rtl="0" algn="ctr">
              <a:spcBef>
                <a:spcPts val="0"/>
              </a:spcBef>
              <a:spcAft>
                <a:spcPts val="0"/>
              </a:spcAft>
              <a:buClr>
                <a:schemeClr val="accent3"/>
              </a:buClr>
              <a:buSzPts val="1600"/>
              <a:buNone/>
              <a:defRPr sz="1600">
                <a:solidFill>
                  <a:schemeClr val="accent3"/>
                </a:solidFill>
              </a:defRPr>
            </a:lvl5pPr>
            <a:lvl6pPr lvl="5" rtl="0" algn="ctr">
              <a:spcBef>
                <a:spcPts val="0"/>
              </a:spcBef>
              <a:spcAft>
                <a:spcPts val="0"/>
              </a:spcAft>
              <a:buClr>
                <a:schemeClr val="accent3"/>
              </a:buClr>
              <a:buSzPts val="1600"/>
              <a:buNone/>
              <a:defRPr sz="1600">
                <a:solidFill>
                  <a:schemeClr val="accent3"/>
                </a:solidFill>
              </a:defRPr>
            </a:lvl6pPr>
            <a:lvl7pPr lvl="6" rtl="0" algn="ctr">
              <a:spcBef>
                <a:spcPts val="0"/>
              </a:spcBef>
              <a:spcAft>
                <a:spcPts val="0"/>
              </a:spcAft>
              <a:buClr>
                <a:schemeClr val="accent3"/>
              </a:buClr>
              <a:buSzPts val="1600"/>
              <a:buNone/>
              <a:defRPr sz="1600">
                <a:solidFill>
                  <a:schemeClr val="accent3"/>
                </a:solidFill>
              </a:defRPr>
            </a:lvl7pPr>
            <a:lvl8pPr lvl="7" rtl="0" algn="ctr">
              <a:spcBef>
                <a:spcPts val="0"/>
              </a:spcBef>
              <a:spcAft>
                <a:spcPts val="0"/>
              </a:spcAft>
              <a:buClr>
                <a:schemeClr val="accent3"/>
              </a:buClr>
              <a:buSzPts val="1600"/>
              <a:buNone/>
              <a:defRPr sz="1600">
                <a:solidFill>
                  <a:schemeClr val="accent3"/>
                </a:solidFill>
              </a:defRPr>
            </a:lvl8pPr>
            <a:lvl9pPr lvl="8" rtl="0" algn="ctr">
              <a:spcBef>
                <a:spcPts val="0"/>
              </a:spcBef>
              <a:spcAft>
                <a:spcPts val="0"/>
              </a:spcAft>
              <a:buClr>
                <a:schemeClr val="accent3"/>
              </a:buClr>
              <a:buSzPts val="1600"/>
              <a:buNone/>
              <a:defRPr sz="1600">
                <a:solidFill>
                  <a:schemeClr val="accent3"/>
                </a:solidFill>
              </a:defRPr>
            </a:lvl9pPr>
          </a:lstStyle>
          <a:p/>
        </p:txBody>
      </p:sp>
      <p:sp>
        <p:nvSpPr>
          <p:cNvPr id="1555" name="Google Shape;1555;p221"/>
          <p:cNvSpPr txBox="1"/>
          <p:nvPr>
            <p:ph idx="2"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556" name="Google Shape;1556;p221"/>
          <p:cNvSpPr txBox="1"/>
          <p:nvPr>
            <p:ph idx="3" type="body"/>
          </p:nvPr>
        </p:nvSpPr>
        <p:spPr>
          <a:xfrm>
            <a:off x="3519468" y="1918350"/>
            <a:ext cx="2184900" cy="1173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1557" name="Google Shape;1557;p221"/>
          <p:cNvSpPr txBox="1"/>
          <p:nvPr>
            <p:ph idx="4" type="title"/>
          </p:nvPr>
        </p:nvSpPr>
        <p:spPr>
          <a:xfrm>
            <a:off x="3496818" y="1394375"/>
            <a:ext cx="220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3"/>
              </a:buClr>
              <a:buSzPts val="1600"/>
              <a:buNone/>
              <a:defRPr sz="2100">
                <a:solidFill>
                  <a:schemeClr val="accent5"/>
                </a:solidFill>
              </a:defRPr>
            </a:lvl1pPr>
            <a:lvl2pPr lvl="1" rtl="0" algn="ctr">
              <a:spcBef>
                <a:spcPts val="0"/>
              </a:spcBef>
              <a:spcAft>
                <a:spcPts val="0"/>
              </a:spcAft>
              <a:buClr>
                <a:schemeClr val="accent3"/>
              </a:buClr>
              <a:buSzPts val="1600"/>
              <a:buNone/>
              <a:defRPr sz="1600">
                <a:solidFill>
                  <a:schemeClr val="accent3"/>
                </a:solidFill>
              </a:defRPr>
            </a:lvl2pPr>
            <a:lvl3pPr lvl="2" rtl="0" algn="ctr">
              <a:spcBef>
                <a:spcPts val="0"/>
              </a:spcBef>
              <a:spcAft>
                <a:spcPts val="0"/>
              </a:spcAft>
              <a:buClr>
                <a:schemeClr val="accent3"/>
              </a:buClr>
              <a:buSzPts val="1600"/>
              <a:buNone/>
              <a:defRPr sz="1600">
                <a:solidFill>
                  <a:schemeClr val="accent3"/>
                </a:solidFill>
              </a:defRPr>
            </a:lvl3pPr>
            <a:lvl4pPr lvl="3" rtl="0" algn="ctr">
              <a:spcBef>
                <a:spcPts val="0"/>
              </a:spcBef>
              <a:spcAft>
                <a:spcPts val="0"/>
              </a:spcAft>
              <a:buClr>
                <a:schemeClr val="accent3"/>
              </a:buClr>
              <a:buSzPts val="1600"/>
              <a:buNone/>
              <a:defRPr sz="1600">
                <a:solidFill>
                  <a:schemeClr val="accent3"/>
                </a:solidFill>
              </a:defRPr>
            </a:lvl4pPr>
            <a:lvl5pPr lvl="4" rtl="0" algn="ctr">
              <a:spcBef>
                <a:spcPts val="0"/>
              </a:spcBef>
              <a:spcAft>
                <a:spcPts val="0"/>
              </a:spcAft>
              <a:buClr>
                <a:schemeClr val="accent3"/>
              </a:buClr>
              <a:buSzPts val="1600"/>
              <a:buNone/>
              <a:defRPr sz="1600">
                <a:solidFill>
                  <a:schemeClr val="accent3"/>
                </a:solidFill>
              </a:defRPr>
            </a:lvl5pPr>
            <a:lvl6pPr lvl="5" rtl="0" algn="ctr">
              <a:spcBef>
                <a:spcPts val="0"/>
              </a:spcBef>
              <a:spcAft>
                <a:spcPts val="0"/>
              </a:spcAft>
              <a:buClr>
                <a:schemeClr val="accent3"/>
              </a:buClr>
              <a:buSzPts val="1600"/>
              <a:buNone/>
              <a:defRPr sz="1600">
                <a:solidFill>
                  <a:schemeClr val="accent3"/>
                </a:solidFill>
              </a:defRPr>
            </a:lvl6pPr>
            <a:lvl7pPr lvl="6" rtl="0" algn="ctr">
              <a:spcBef>
                <a:spcPts val="0"/>
              </a:spcBef>
              <a:spcAft>
                <a:spcPts val="0"/>
              </a:spcAft>
              <a:buClr>
                <a:schemeClr val="accent3"/>
              </a:buClr>
              <a:buSzPts val="1600"/>
              <a:buNone/>
              <a:defRPr sz="1600">
                <a:solidFill>
                  <a:schemeClr val="accent3"/>
                </a:solidFill>
              </a:defRPr>
            </a:lvl7pPr>
            <a:lvl8pPr lvl="7" rtl="0" algn="ctr">
              <a:spcBef>
                <a:spcPts val="0"/>
              </a:spcBef>
              <a:spcAft>
                <a:spcPts val="0"/>
              </a:spcAft>
              <a:buClr>
                <a:schemeClr val="accent3"/>
              </a:buClr>
              <a:buSzPts val="1600"/>
              <a:buNone/>
              <a:defRPr sz="1600">
                <a:solidFill>
                  <a:schemeClr val="accent3"/>
                </a:solidFill>
              </a:defRPr>
            </a:lvl8pPr>
            <a:lvl9pPr lvl="8" rtl="0" algn="ctr">
              <a:spcBef>
                <a:spcPts val="0"/>
              </a:spcBef>
              <a:spcAft>
                <a:spcPts val="0"/>
              </a:spcAft>
              <a:buClr>
                <a:schemeClr val="accent3"/>
              </a:buClr>
              <a:buSzPts val="1600"/>
              <a:buNone/>
              <a:defRPr sz="1600">
                <a:solidFill>
                  <a:schemeClr val="accent3"/>
                </a:solidFill>
              </a:defRPr>
            </a:lvl9pPr>
          </a:lstStyle>
          <a:p/>
        </p:txBody>
      </p:sp>
      <p:sp>
        <p:nvSpPr>
          <p:cNvPr id="1558" name="Google Shape;1558;p221"/>
          <p:cNvSpPr txBox="1"/>
          <p:nvPr>
            <p:ph idx="5" type="body"/>
          </p:nvPr>
        </p:nvSpPr>
        <p:spPr>
          <a:xfrm>
            <a:off x="6235208" y="1918350"/>
            <a:ext cx="2184900" cy="1173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1559" name="Google Shape;1559;p221"/>
          <p:cNvSpPr txBox="1"/>
          <p:nvPr>
            <p:ph idx="6" type="title"/>
          </p:nvPr>
        </p:nvSpPr>
        <p:spPr>
          <a:xfrm>
            <a:off x="6212558" y="1394375"/>
            <a:ext cx="220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3"/>
              </a:buClr>
              <a:buSzPts val="1600"/>
              <a:buNone/>
              <a:defRPr sz="2100">
                <a:solidFill>
                  <a:schemeClr val="accent5"/>
                </a:solidFill>
              </a:defRPr>
            </a:lvl1pPr>
            <a:lvl2pPr lvl="1" rtl="0" algn="ctr">
              <a:spcBef>
                <a:spcPts val="0"/>
              </a:spcBef>
              <a:spcAft>
                <a:spcPts val="0"/>
              </a:spcAft>
              <a:buClr>
                <a:schemeClr val="accent3"/>
              </a:buClr>
              <a:buSzPts val="1600"/>
              <a:buNone/>
              <a:defRPr sz="1600">
                <a:solidFill>
                  <a:schemeClr val="accent3"/>
                </a:solidFill>
              </a:defRPr>
            </a:lvl2pPr>
            <a:lvl3pPr lvl="2" rtl="0" algn="ctr">
              <a:spcBef>
                <a:spcPts val="0"/>
              </a:spcBef>
              <a:spcAft>
                <a:spcPts val="0"/>
              </a:spcAft>
              <a:buClr>
                <a:schemeClr val="accent3"/>
              </a:buClr>
              <a:buSzPts val="1600"/>
              <a:buNone/>
              <a:defRPr sz="1600">
                <a:solidFill>
                  <a:schemeClr val="accent3"/>
                </a:solidFill>
              </a:defRPr>
            </a:lvl3pPr>
            <a:lvl4pPr lvl="3" rtl="0" algn="ctr">
              <a:spcBef>
                <a:spcPts val="0"/>
              </a:spcBef>
              <a:spcAft>
                <a:spcPts val="0"/>
              </a:spcAft>
              <a:buClr>
                <a:schemeClr val="accent3"/>
              </a:buClr>
              <a:buSzPts val="1600"/>
              <a:buNone/>
              <a:defRPr sz="1600">
                <a:solidFill>
                  <a:schemeClr val="accent3"/>
                </a:solidFill>
              </a:defRPr>
            </a:lvl4pPr>
            <a:lvl5pPr lvl="4" rtl="0" algn="ctr">
              <a:spcBef>
                <a:spcPts val="0"/>
              </a:spcBef>
              <a:spcAft>
                <a:spcPts val="0"/>
              </a:spcAft>
              <a:buClr>
                <a:schemeClr val="accent3"/>
              </a:buClr>
              <a:buSzPts val="1600"/>
              <a:buNone/>
              <a:defRPr sz="1600">
                <a:solidFill>
                  <a:schemeClr val="accent3"/>
                </a:solidFill>
              </a:defRPr>
            </a:lvl5pPr>
            <a:lvl6pPr lvl="5" rtl="0" algn="ctr">
              <a:spcBef>
                <a:spcPts val="0"/>
              </a:spcBef>
              <a:spcAft>
                <a:spcPts val="0"/>
              </a:spcAft>
              <a:buClr>
                <a:schemeClr val="accent3"/>
              </a:buClr>
              <a:buSzPts val="1600"/>
              <a:buNone/>
              <a:defRPr sz="1600">
                <a:solidFill>
                  <a:schemeClr val="accent3"/>
                </a:solidFill>
              </a:defRPr>
            </a:lvl6pPr>
            <a:lvl7pPr lvl="6" rtl="0" algn="ctr">
              <a:spcBef>
                <a:spcPts val="0"/>
              </a:spcBef>
              <a:spcAft>
                <a:spcPts val="0"/>
              </a:spcAft>
              <a:buClr>
                <a:schemeClr val="accent3"/>
              </a:buClr>
              <a:buSzPts val="1600"/>
              <a:buNone/>
              <a:defRPr sz="1600">
                <a:solidFill>
                  <a:schemeClr val="accent3"/>
                </a:solidFill>
              </a:defRPr>
            </a:lvl7pPr>
            <a:lvl8pPr lvl="7" rtl="0" algn="ctr">
              <a:spcBef>
                <a:spcPts val="0"/>
              </a:spcBef>
              <a:spcAft>
                <a:spcPts val="0"/>
              </a:spcAft>
              <a:buClr>
                <a:schemeClr val="accent3"/>
              </a:buClr>
              <a:buSzPts val="1600"/>
              <a:buNone/>
              <a:defRPr sz="1600">
                <a:solidFill>
                  <a:schemeClr val="accent3"/>
                </a:solidFill>
              </a:defRPr>
            </a:lvl8pPr>
            <a:lvl9pPr lvl="8" rtl="0" algn="ctr">
              <a:spcBef>
                <a:spcPts val="0"/>
              </a:spcBef>
              <a:spcAft>
                <a:spcPts val="0"/>
              </a:spcAft>
              <a:buClr>
                <a:schemeClr val="accent3"/>
              </a:buClr>
              <a:buSzPts val="1600"/>
              <a:buNone/>
              <a:defRPr sz="1600">
                <a:solidFill>
                  <a:schemeClr val="accent3"/>
                </a:solidFill>
              </a:defRPr>
            </a:lvl9pPr>
          </a:lstStyle>
          <a:p/>
        </p:txBody>
      </p:sp>
      <p:sp>
        <p:nvSpPr>
          <p:cNvPr id="1560" name="Google Shape;1560;p221"/>
          <p:cNvSpPr txBox="1"/>
          <p:nvPr>
            <p:ph idx="7" type="body"/>
          </p:nvPr>
        </p:nvSpPr>
        <p:spPr>
          <a:xfrm>
            <a:off x="746625" y="3616225"/>
            <a:ext cx="2184900" cy="1173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1561" name="Google Shape;1561;p221"/>
          <p:cNvSpPr txBox="1"/>
          <p:nvPr>
            <p:ph idx="8" type="title"/>
          </p:nvPr>
        </p:nvSpPr>
        <p:spPr>
          <a:xfrm>
            <a:off x="723975" y="3092250"/>
            <a:ext cx="220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3"/>
              </a:buClr>
              <a:buSzPts val="1600"/>
              <a:buNone/>
              <a:defRPr sz="2100">
                <a:solidFill>
                  <a:schemeClr val="accent5"/>
                </a:solidFill>
              </a:defRPr>
            </a:lvl1pPr>
            <a:lvl2pPr lvl="1" rtl="0" algn="ctr">
              <a:spcBef>
                <a:spcPts val="0"/>
              </a:spcBef>
              <a:spcAft>
                <a:spcPts val="0"/>
              </a:spcAft>
              <a:buClr>
                <a:schemeClr val="accent3"/>
              </a:buClr>
              <a:buSzPts val="1600"/>
              <a:buNone/>
              <a:defRPr sz="1600">
                <a:solidFill>
                  <a:schemeClr val="accent3"/>
                </a:solidFill>
              </a:defRPr>
            </a:lvl2pPr>
            <a:lvl3pPr lvl="2" rtl="0" algn="ctr">
              <a:spcBef>
                <a:spcPts val="0"/>
              </a:spcBef>
              <a:spcAft>
                <a:spcPts val="0"/>
              </a:spcAft>
              <a:buClr>
                <a:schemeClr val="accent3"/>
              </a:buClr>
              <a:buSzPts val="1600"/>
              <a:buNone/>
              <a:defRPr sz="1600">
                <a:solidFill>
                  <a:schemeClr val="accent3"/>
                </a:solidFill>
              </a:defRPr>
            </a:lvl3pPr>
            <a:lvl4pPr lvl="3" rtl="0" algn="ctr">
              <a:spcBef>
                <a:spcPts val="0"/>
              </a:spcBef>
              <a:spcAft>
                <a:spcPts val="0"/>
              </a:spcAft>
              <a:buClr>
                <a:schemeClr val="accent3"/>
              </a:buClr>
              <a:buSzPts val="1600"/>
              <a:buNone/>
              <a:defRPr sz="1600">
                <a:solidFill>
                  <a:schemeClr val="accent3"/>
                </a:solidFill>
              </a:defRPr>
            </a:lvl4pPr>
            <a:lvl5pPr lvl="4" rtl="0" algn="ctr">
              <a:spcBef>
                <a:spcPts val="0"/>
              </a:spcBef>
              <a:spcAft>
                <a:spcPts val="0"/>
              </a:spcAft>
              <a:buClr>
                <a:schemeClr val="accent3"/>
              </a:buClr>
              <a:buSzPts val="1600"/>
              <a:buNone/>
              <a:defRPr sz="1600">
                <a:solidFill>
                  <a:schemeClr val="accent3"/>
                </a:solidFill>
              </a:defRPr>
            </a:lvl5pPr>
            <a:lvl6pPr lvl="5" rtl="0" algn="ctr">
              <a:spcBef>
                <a:spcPts val="0"/>
              </a:spcBef>
              <a:spcAft>
                <a:spcPts val="0"/>
              </a:spcAft>
              <a:buClr>
                <a:schemeClr val="accent3"/>
              </a:buClr>
              <a:buSzPts val="1600"/>
              <a:buNone/>
              <a:defRPr sz="1600">
                <a:solidFill>
                  <a:schemeClr val="accent3"/>
                </a:solidFill>
              </a:defRPr>
            </a:lvl6pPr>
            <a:lvl7pPr lvl="6" rtl="0" algn="ctr">
              <a:spcBef>
                <a:spcPts val="0"/>
              </a:spcBef>
              <a:spcAft>
                <a:spcPts val="0"/>
              </a:spcAft>
              <a:buClr>
                <a:schemeClr val="accent3"/>
              </a:buClr>
              <a:buSzPts val="1600"/>
              <a:buNone/>
              <a:defRPr sz="1600">
                <a:solidFill>
                  <a:schemeClr val="accent3"/>
                </a:solidFill>
              </a:defRPr>
            </a:lvl7pPr>
            <a:lvl8pPr lvl="7" rtl="0" algn="ctr">
              <a:spcBef>
                <a:spcPts val="0"/>
              </a:spcBef>
              <a:spcAft>
                <a:spcPts val="0"/>
              </a:spcAft>
              <a:buClr>
                <a:schemeClr val="accent3"/>
              </a:buClr>
              <a:buSzPts val="1600"/>
              <a:buNone/>
              <a:defRPr sz="1600">
                <a:solidFill>
                  <a:schemeClr val="accent3"/>
                </a:solidFill>
              </a:defRPr>
            </a:lvl8pPr>
            <a:lvl9pPr lvl="8" rtl="0" algn="ctr">
              <a:spcBef>
                <a:spcPts val="0"/>
              </a:spcBef>
              <a:spcAft>
                <a:spcPts val="0"/>
              </a:spcAft>
              <a:buClr>
                <a:schemeClr val="accent3"/>
              </a:buClr>
              <a:buSzPts val="1600"/>
              <a:buNone/>
              <a:defRPr sz="1600">
                <a:solidFill>
                  <a:schemeClr val="accent3"/>
                </a:solidFill>
              </a:defRPr>
            </a:lvl9pPr>
          </a:lstStyle>
          <a:p/>
        </p:txBody>
      </p:sp>
      <p:sp>
        <p:nvSpPr>
          <p:cNvPr id="1562" name="Google Shape;1562;p221"/>
          <p:cNvSpPr txBox="1"/>
          <p:nvPr>
            <p:ph idx="9" type="body"/>
          </p:nvPr>
        </p:nvSpPr>
        <p:spPr>
          <a:xfrm>
            <a:off x="3519468" y="3616225"/>
            <a:ext cx="2184900" cy="1173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1563" name="Google Shape;1563;p221"/>
          <p:cNvSpPr txBox="1"/>
          <p:nvPr>
            <p:ph idx="13" type="title"/>
          </p:nvPr>
        </p:nvSpPr>
        <p:spPr>
          <a:xfrm>
            <a:off x="3496818" y="3092250"/>
            <a:ext cx="220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3"/>
              </a:buClr>
              <a:buSzPts val="1600"/>
              <a:buNone/>
              <a:defRPr sz="2100">
                <a:solidFill>
                  <a:schemeClr val="accent5"/>
                </a:solidFill>
              </a:defRPr>
            </a:lvl1pPr>
            <a:lvl2pPr lvl="1" rtl="0" algn="ctr">
              <a:spcBef>
                <a:spcPts val="0"/>
              </a:spcBef>
              <a:spcAft>
                <a:spcPts val="0"/>
              </a:spcAft>
              <a:buClr>
                <a:schemeClr val="accent3"/>
              </a:buClr>
              <a:buSzPts val="1600"/>
              <a:buNone/>
              <a:defRPr sz="1600">
                <a:solidFill>
                  <a:schemeClr val="accent3"/>
                </a:solidFill>
              </a:defRPr>
            </a:lvl2pPr>
            <a:lvl3pPr lvl="2" rtl="0" algn="ctr">
              <a:spcBef>
                <a:spcPts val="0"/>
              </a:spcBef>
              <a:spcAft>
                <a:spcPts val="0"/>
              </a:spcAft>
              <a:buClr>
                <a:schemeClr val="accent3"/>
              </a:buClr>
              <a:buSzPts val="1600"/>
              <a:buNone/>
              <a:defRPr sz="1600">
                <a:solidFill>
                  <a:schemeClr val="accent3"/>
                </a:solidFill>
              </a:defRPr>
            </a:lvl3pPr>
            <a:lvl4pPr lvl="3" rtl="0" algn="ctr">
              <a:spcBef>
                <a:spcPts val="0"/>
              </a:spcBef>
              <a:spcAft>
                <a:spcPts val="0"/>
              </a:spcAft>
              <a:buClr>
                <a:schemeClr val="accent3"/>
              </a:buClr>
              <a:buSzPts val="1600"/>
              <a:buNone/>
              <a:defRPr sz="1600">
                <a:solidFill>
                  <a:schemeClr val="accent3"/>
                </a:solidFill>
              </a:defRPr>
            </a:lvl4pPr>
            <a:lvl5pPr lvl="4" rtl="0" algn="ctr">
              <a:spcBef>
                <a:spcPts val="0"/>
              </a:spcBef>
              <a:spcAft>
                <a:spcPts val="0"/>
              </a:spcAft>
              <a:buClr>
                <a:schemeClr val="accent3"/>
              </a:buClr>
              <a:buSzPts val="1600"/>
              <a:buNone/>
              <a:defRPr sz="1600">
                <a:solidFill>
                  <a:schemeClr val="accent3"/>
                </a:solidFill>
              </a:defRPr>
            </a:lvl5pPr>
            <a:lvl6pPr lvl="5" rtl="0" algn="ctr">
              <a:spcBef>
                <a:spcPts val="0"/>
              </a:spcBef>
              <a:spcAft>
                <a:spcPts val="0"/>
              </a:spcAft>
              <a:buClr>
                <a:schemeClr val="accent3"/>
              </a:buClr>
              <a:buSzPts val="1600"/>
              <a:buNone/>
              <a:defRPr sz="1600">
                <a:solidFill>
                  <a:schemeClr val="accent3"/>
                </a:solidFill>
              </a:defRPr>
            </a:lvl6pPr>
            <a:lvl7pPr lvl="6" rtl="0" algn="ctr">
              <a:spcBef>
                <a:spcPts val="0"/>
              </a:spcBef>
              <a:spcAft>
                <a:spcPts val="0"/>
              </a:spcAft>
              <a:buClr>
                <a:schemeClr val="accent3"/>
              </a:buClr>
              <a:buSzPts val="1600"/>
              <a:buNone/>
              <a:defRPr sz="1600">
                <a:solidFill>
                  <a:schemeClr val="accent3"/>
                </a:solidFill>
              </a:defRPr>
            </a:lvl7pPr>
            <a:lvl8pPr lvl="7" rtl="0" algn="ctr">
              <a:spcBef>
                <a:spcPts val="0"/>
              </a:spcBef>
              <a:spcAft>
                <a:spcPts val="0"/>
              </a:spcAft>
              <a:buClr>
                <a:schemeClr val="accent3"/>
              </a:buClr>
              <a:buSzPts val="1600"/>
              <a:buNone/>
              <a:defRPr sz="1600">
                <a:solidFill>
                  <a:schemeClr val="accent3"/>
                </a:solidFill>
              </a:defRPr>
            </a:lvl8pPr>
            <a:lvl9pPr lvl="8" rtl="0" algn="ctr">
              <a:spcBef>
                <a:spcPts val="0"/>
              </a:spcBef>
              <a:spcAft>
                <a:spcPts val="0"/>
              </a:spcAft>
              <a:buClr>
                <a:schemeClr val="accent3"/>
              </a:buClr>
              <a:buSzPts val="1600"/>
              <a:buNone/>
              <a:defRPr sz="1600">
                <a:solidFill>
                  <a:schemeClr val="accent3"/>
                </a:solidFill>
              </a:defRPr>
            </a:lvl9pPr>
          </a:lstStyle>
          <a:p/>
        </p:txBody>
      </p:sp>
      <p:sp>
        <p:nvSpPr>
          <p:cNvPr id="1564" name="Google Shape;1564;p221"/>
          <p:cNvSpPr txBox="1"/>
          <p:nvPr>
            <p:ph idx="14" type="body"/>
          </p:nvPr>
        </p:nvSpPr>
        <p:spPr>
          <a:xfrm>
            <a:off x="6235208" y="3616225"/>
            <a:ext cx="2184900" cy="1173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1565" name="Google Shape;1565;p221"/>
          <p:cNvSpPr txBox="1"/>
          <p:nvPr>
            <p:ph idx="15" type="title"/>
          </p:nvPr>
        </p:nvSpPr>
        <p:spPr>
          <a:xfrm>
            <a:off x="6212558" y="3092250"/>
            <a:ext cx="220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3"/>
              </a:buClr>
              <a:buSzPts val="1600"/>
              <a:buNone/>
              <a:defRPr sz="2100">
                <a:solidFill>
                  <a:schemeClr val="accent5"/>
                </a:solidFill>
              </a:defRPr>
            </a:lvl1pPr>
            <a:lvl2pPr lvl="1" rtl="0" algn="ctr">
              <a:spcBef>
                <a:spcPts val="0"/>
              </a:spcBef>
              <a:spcAft>
                <a:spcPts val="0"/>
              </a:spcAft>
              <a:buClr>
                <a:schemeClr val="accent3"/>
              </a:buClr>
              <a:buSzPts val="1600"/>
              <a:buNone/>
              <a:defRPr sz="1600">
                <a:solidFill>
                  <a:schemeClr val="accent3"/>
                </a:solidFill>
              </a:defRPr>
            </a:lvl2pPr>
            <a:lvl3pPr lvl="2" rtl="0" algn="ctr">
              <a:spcBef>
                <a:spcPts val="0"/>
              </a:spcBef>
              <a:spcAft>
                <a:spcPts val="0"/>
              </a:spcAft>
              <a:buClr>
                <a:schemeClr val="accent3"/>
              </a:buClr>
              <a:buSzPts val="1600"/>
              <a:buNone/>
              <a:defRPr sz="1600">
                <a:solidFill>
                  <a:schemeClr val="accent3"/>
                </a:solidFill>
              </a:defRPr>
            </a:lvl3pPr>
            <a:lvl4pPr lvl="3" rtl="0" algn="ctr">
              <a:spcBef>
                <a:spcPts val="0"/>
              </a:spcBef>
              <a:spcAft>
                <a:spcPts val="0"/>
              </a:spcAft>
              <a:buClr>
                <a:schemeClr val="accent3"/>
              </a:buClr>
              <a:buSzPts val="1600"/>
              <a:buNone/>
              <a:defRPr sz="1600">
                <a:solidFill>
                  <a:schemeClr val="accent3"/>
                </a:solidFill>
              </a:defRPr>
            </a:lvl4pPr>
            <a:lvl5pPr lvl="4" rtl="0" algn="ctr">
              <a:spcBef>
                <a:spcPts val="0"/>
              </a:spcBef>
              <a:spcAft>
                <a:spcPts val="0"/>
              </a:spcAft>
              <a:buClr>
                <a:schemeClr val="accent3"/>
              </a:buClr>
              <a:buSzPts val="1600"/>
              <a:buNone/>
              <a:defRPr sz="1600">
                <a:solidFill>
                  <a:schemeClr val="accent3"/>
                </a:solidFill>
              </a:defRPr>
            </a:lvl5pPr>
            <a:lvl6pPr lvl="5" rtl="0" algn="ctr">
              <a:spcBef>
                <a:spcPts val="0"/>
              </a:spcBef>
              <a:spcAft>
                <a:spcPts val="0"/>
              </a:spcAft>
              <a:buClr>
                <a:schemeClr val="accent3"/>
              </a:buClr>
              <a:buSzPts val="1600"/>
              <a:buNone/>
              <a:defRPr sz="1600">
                <a:solidFill>
                  <a:schemeClr val="accent3"/>
                </a:solidFill>
              </a:defRPr>
            </a:lvl6pPr>
            <a:lvl7pPr lvl="6" rtl="0" algn="ctr">
              <a:spcBef>
                <a:spcPts val="0"/>
              </a:spcBef>
              <a:spcAft>
                <a:spcPts val="0"/>
              </a:spcAft>
              <a:buClr>
                <a:schemeClr val="accent3"/>
              </a:buClr>
              <a:buSzPts val="1600"/>
              <a:buNone/>
              <a:defRPr sz="1600">
                <a:solidFill>
                  <a:schemeClr val="accent3"/>
                </a:solidFill>
              </a:defRPr>
            </a:lvl7pPr>
            <a:lvl8pPr lvl="7" rtl="0" algn="ctr">
              <a:spcBef>
                <a:spcPts val="0"/>
              </a:spcBef>
              <a:spcAft>
                <a:spcPts val="0"/>
              </a:spcAft>
              <a:buClr>
                <a:schemeClr val="accent3"/>
              </a:buClr>
              <a:buSzPts val="1600"/>
              <a:buNone/>
              <a:defRPr sz="1600">
                <a:solidFill>
                  <a:schemeClr val="accent3"/>
                </a:solidFill>
              </a:defRPr>
            </a:lvl8pPr>
            <a:lvl9pPr lvl="8" rtl="0" algn="ctr">
              <a:spcBef>
                <a:spcPts val="0"/>
              </a:spcBef>
              <a:spcAft>
                <a:spcPts val="0"/>
              </a:spcAft>
              <a:buClr>
                <a:schemeClr val="accent3"/>
              </a:buClr>
              <a:buSzPts val="1600"/>
              <a:buNone/>
              <a:defRPr sz="1600">
                <a:solidFill>
                  <a:schemeClr val="accent3"/>
                </a:solidFill>
              </a:defRPr>
            </a:lvl9pPr>
          </a:lstStyle>
          <a:p/>
        </p:txBody>
      </p:sp>
      <p:sp>
        <p:nvSpPr>
          <p:cNvPr id="1566" name="Google Shape;1566;p221"/>
          <p:cNvSpPr/>
          <p:nvPr/>
        </p:nvSpPr>
        <p:spPr>
          <a:xfrm rot="5400000">
            <a:off x="-849762" y="3942000"/>
            <a:ext cx="20514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221"/>
          <p:cNvSpPr/>
          <p:nvPr/>
        </p:nvSpPr>
        <p:spPr>
          <a:xfrm rot="10800000">
            <a:off x="5954400" y="6"/>
            <a:ext cx="31896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&lt;</a:t>
            </a:r>
            <a:endParaRPr>
              <a:solidFill>
                <a:schemeClr val="dk1"/>
              </a:solidFill>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27">
    <p:spTree>
      <p:nvGrpSpPr>
        <p:cNvPr id="1568" name="Shape 1568"/>
        <p:cNvGrpSpPr/>
        <p:nvPr/>
      </p:nvGrpSpPr>
      <p:grpSpPr>
        <a:xfrm>
          <a:off x="0" y="0"/>
          <a:ext cx="0" cy="0"/>
          <a:chOff x="0" y="0"/>
          <a:chExt cx="0" cy="0"/>
        </a:xfrm>
      </p:grpSpPr>
      <p:sp>
        <p:nvSpPr>
          <p:cNvPr id="1569" name="Google Shape;1569;p222"/>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570" name="Google Shape;1570;p222"/>
          <p:cNvSpPr txBox="1"/>
          <p:nvPr>
            <p:ph idx="2" type="title"/>
          </p:nvPr>
        </p:nvSpPr>
        <p:spPr>
          <a:xfrm>
            <a:off x="800175" y="1170150"/>
            <a:ext cx="2423100" cy="4023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571" name="Google Shape;1571;p222"/>
          <p:cNvSpPr txBox="1"/>
          <p:nvPr>
            <p:ph idx="3" type="title"/>
          </p:nvPr>
        </p:nvSpPr>
        <p:spPr>
          <a:xfrm>
            <a:off x="800175" y="1555100"/>
            <a:ext cx="2423100" cy="493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572" name="Google Shape;1572;p222"/>
          <p:cNvSpPr txBox="1"/>
          <p:nvPr>
            <p:ph idx="4" type="title"/>
          </p:nvPr>
        </p:nvSpPr>
        <p:spPr>
          <a:xfrm>
            <a:off x="800186" y="2282500"/>
            <a:ext cx="2423100" cy="4023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573" name="Google Shape;1573;p222"/>
          <p:cNvSpPr txBox="1"/>
          <p:nvPr>
            <p:ph idx="5" type="title"/>
          </p:nvPr>
        </p:nvSpPr>
        <p:spPr>
          <a:xfrm>
            <a:off x="800186" y="2667450"/>
            <a:ext cx="2423100" cy="493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574" name="Google Shape;1574;p222"/>
          <p:cNvSpPr txBox="1"/>
          <p:nvPr>
            <p:ph idx="6" type="title"/>
          </p:nvPr>
        </p:nvSpPr>
        <p:spPr>
          <a:xfrm>
            <a:off x="5920722" y="1170150"/>
            <a:ext cx="2423100" cy="40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575" name="Google Shape;1575;p222"/>
          <p:cNvSpPr txBox="1"/>
          <p:nvPr>
            <p:ph idx="7" type="title"/>
          </p:nvPr>
        </p:nvSpPr>
        <p:spPr>
          <a:xfrm>
            <a:off x="5920722" y="1555100"/>
            <a:ext cx="2423100" cy="493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576" name="Google Shape;1576;p222"/>
          <p:cNvSpPr/>
          <p:nvPr/>
        </p:nvSpPr>
        <p:spPr>
          <a:xfrm rot="10800000">
            <a:off x="6510000" y="0"/>
            <a:ext cx="2634000" cy="5343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22"/>
          <p:cNvSpPr/>
          <p:nvPr/>
        </p:nvSpPr>
        <p:spPr>
          <a:xfrm rot="10800000">
            <a:off x="0" y="4609200"/>
            <a:ext cx="2634000" cy="53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22"/>
          <p:cNvSpPr txBox="1"/>
          <p:nvPr>
            <p:ph idx="8" type="title"/>
          </p:nvPr>
        </p:nvSpPr>
        <p:spPr>
          <a:xfrm>
            <a:off x="800175" y="3394850"/>
            <a:ext cx="2423100" cy="4023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579" name="Google Shape;1579;p222"/>
          <p:cNvSpPr txBox="1"/>
          <p:nvPr>
            <p:ph idx="9" type="title"/>
          </p:nvPr>
        </p:nvSpPr>
        <p:spPr>
          <a:xfrm>
            <a:off x="800175" y="3779800"/>
            <a:ext cx="2423100" cy="493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580" name="Google Shape;1580;p222"/>
          <p:cNvSpPr txBox="1"/>
          <p:nvPr>
            <p:ph idx="13" type="title"/>
          </p:nvPr>
        </p:nvSpPr>
        <p:spPr>
          <a:xfrm>
            <a:off x="5920736" y="2282500"/>
            <a:ext cx="2423100" cy="40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581" name="Google Shape;1581;p222"/>
          <p:cNvSpPr txBox="1"/>
          <p:nvPr>
            <p:ph idx="14" type="title"/>
          </p:nvPr>
        </p:nvSpPr>
        <p:spPr>
          <a:xfrm>
            <a:off x="5920736" y="2667450"/>
            <a:ext cx="2423100" cy="493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582" name="Google Shape;1582;p222"/>
          <p:cNvSpPr txBox="1"/>
          <p:nvPr>
            <p:ph idx="15" type="title"/>
          </p:nvPr>
        </p:nvSpPr>
        <p:spPr>
          <a:xfrm>
            <a:off x="5920722" y="3394850"/>
            <a:ext cx="2423100" cy="40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583" name="Google Shape;1583;p222"/>
          <p:cNvSpPr txBox="1"/>
          <p:nvPr>
            <p:ph idx="16" type="title"/>
          </p:nvPr>
        </p:nvSpPr>
        <p:spPr>
          <a:xfrm>
            <a:off x="5920722" y="3779800"/>
            <a:ext cx="2423100" cy="493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spTree>
      <p:nvGrpSpPr>
        <p:cNvPr id="1584" name="Shape 1584"/>
        <p:cNvGrpSpPr/>
        <p:nvPr/>
      </p:nvGrpSpPr>
      <p:grpSpPr>
        <a:xfrm>
          <a:off x="0" y="0"/>
          <a:ext cx="0" cy="0"/>
          <a:chOff x="0" y="0"/>
          <a:chExt cx="0" cy="0"/>
        </a:xfrm>
      </p:grpSpPr>
      <p:sp>
        <p:nvSpPr>
          <p:cNvPr id="1585" name="Google Shape;1585;p223"/>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586" name="Google Shape;1586;p223"/>
          <p:cNvSpPr/>
          <p:nvPr/>
        </p:nvSpPr>
        <p:spPr>
          <a:xfrm rot="10800000">
            <a:off x="0" y="4429375"/>
            <a:ext cx="20553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223"/>
          <p:cNvSpPr/>
          <p:nvPr/>
        </p:nvSpPr>
        <p:spPr>
          <a:xfrm rot="5400000">
            <a:off x="8459538" y="332425"/>
            <a:ext cx="10170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8">
    <p:spTree>
      <p:nvGrpSpPr>
        <p:cNvPr id="139" name="Shape 139"/>
        <p:cNvGrpSpPr/>
        <p:nvPr/>
      </p:nvGrpSpPr>
      <p:grpSpPr>
        <a:xfrm>
          <a:off x="0" y="0"/>
          <a:ext cx="0" cy="0"/>
          <a:chOff x="0" y="0"/>
          <a:chExt cx="0" cy="0"/>
        </a:xfrm>
      </p:grpSpPr>
      <p:sp>
        <p:nvSpPr>
          <p:cNvPr id="140" name="Google Shape;140;p23"/>
          <p:cNvSpPr txBox="1"/>
          <p:nvPr>
            <p:ph idx="1" type="subTitle"/>
          </p:nvPr>
        </p:nvSpPr>
        <p:spPr>
          <a:xfrm>
            <a:off x="1377038" y="2416200"/>
            <a:ext cx="4084800" cy="850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1" name="Google Shape;141;p23"/>
          <p:cNvSpPr txBox="1"/>
          <p:nvPr>
            <p:ph type="title"/>
          </p:nvPr>
        </p:nvSpPr>
        <p:spPr>
          <a:xfrm>
            <a:off x="1381013" y="1876800"/>
            <a:ext cx="4084800" cy="539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2800"/>
              <a:buNone/>
              <a:defRPr>
                <a:solidFill>
                  <a:schemeClr val="accent3"/>
                </a:solidFill>
              </a:defRPr>
            </a:lvl1pPr>
            <a:lvl2pPr lvl="1"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2pPr>
            <a:lvl3pPr lvl="2"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3pPr>
            <a:lvl4pPr lvl="3"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4pPr>
            <a:lvl5pPr lvl="4"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5pPr>
            <a:lvl6pPr lvl="5"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6pPr>
            <a:lvl7pPr lvl="6"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7pPr>
            <a:lvl8pPr lvl="7"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8pPr>
            <a:lvl9pPr lvl="8"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9pPr>
          </a:lstStyle>
          <a:p/>
        </p:txBody>
      </p:sp>
      <p:sp>
        <p:nvSpPr>
          <p:cNvPr id="142" name="Google Shape;142;p23"/>
          <p:cNvSpPr/>
          <p:nvPr/>
        </p:nvSpPr>
        <p:spPr>
          <a:xfrm>
            <a:off x="2651250" y="-125"/>
            <a:ext cx="64926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3"/>
          <p:cNvSpPr/>
          <p:nvPr/>
        </p:nvSpPr>
        <p:spPr>
          <a:xfrm>
            <a:off x="0" y="4422300"/>
            <a:ext cx="3189600" cy="7212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dk1"/>
                </a:solidFill>
                <a:latin typeface="Montserrat"/>
                <a:ea typeface="Montserrat"/>
                <a:cs typeface="Montserrat"/>
                <a:sym typeface="Montserrat"/>
              </a:defRPr>
            </a:lvl1pPr>
            <a:lvl2pPr lvl="1">
              <a:buNone/>
              <a:defRPr sz="1300">
                <a:solidFill>
                  <a:schemeClr val="dk1"/>
                </a:solidFill>
                <a:latin typeface="Montserrat"/>
                <a:ea typeface="Montserrat"/>
                <a:cs typeface="Montserrat"/>
                <a:sym typeface="Montserrat"/>
              </a:defRPr>
            </a:lvl2pPr>
            <a:lvl3pPr lvl="2">
              <a:buNone/>
              <a:defRPr sz="1300">
                <a:solidFill>
                  <a:schemeClr val="dk1"/>
                </a:solidFill>
                <a:latin typeface="Montserrat"/>
                <a:ea typeface="Montserrat"/>
                <a:cs typeface="Montserrat"/>
                <a:sym typeface="Montserrat"/>
              </a:defRPr>
            </a:lvl3pPr>
            <a:lvl4pPr lvl="3">
              <a:buNone/>
              <a:defRPr sz="1300">
                <a:solidFill>
                  <a:schemeClr val="dk1"/>
                </a:solidFill>
                <a:latin typeface="Montserrat"/>
                <a:ea typeface="Montserrat"/>
                <a:cs typeface="Montserrat"/>
                <a:sym typeface="Montserrat"/>
              </a:defRPr>
            </a:lvl4pPr>
            <a:lvl5pPr lvl="4">
              <a:buNone/>
              <a:defRPr sz="1300">
                <a:solidFill>
                  <a:schemeClr val="dk1"/>
                </a:solidFill>
                <a:latin typeface="Montserrat"/>
                <a:ea typeface="Montserrat"/>
                <a:cs typeface="Montserrat"/>
                <a:sym typeface="Montserrat"/>
              </a:defRPr>
            </a:lvl5pPr>
            <a:lvl6pPr lvl="5">
              <a:buNone/>
              <a:defRPr sz="1300">
                <a:solidFill>
                  <a:schemeClr val="dk1"/>
                </a:solidFill>
                <a:latin typeface="Montserrat"/>
                <a:ea typeface="Montserrat"/>
                <a:cs typeface="Montserrat"/>
                <a:sym typeface="Montserrat"/>
              </a:defRPr>
            </a:lvl6pPr>
            <a:lvl7pPr lvl="6">
              <a:buNone/>
              <a:defRPr sz="1300">
                <a:solidFill>
                  <a:schemeClr val="dk1"/>
                </a:solidFill>
                <a:latin typeface="Montserrat"/>
                <a:ea typeface="Montserrat"/>
                <a:cs typeface="Montserrat"/>
                <a:sym typeface="Montserrat"/>
              </a:defRPr>
            </a:lvl7pPr>
            <a:lvl8pPr lvl="7">
              <a:buNone/>
              <a:defRPr sz="1300">
                <a:solidFill>
                  <a:schemeClr val="dk1"/>
                </a:solidFill>
                <a:latin typeface="Montserrat"/>
                <a:ea typeface="Montserrat"/>
                <a:cs typeface="Montserrat"/>
                <a:sym typeface="Montserrat"/>
              </a:defRPr>
            </a:lvl8pPr>
            <a:lvl9pPr lvl="8">
              <a:buNone/>
              <a:defRPr sz="1300">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
    <p:spTree>
      <p:nvGrpSpPr>
        <p:cNvPr id="1588" name="Shape 1588"/>
        <p:cNvGrpSpPr/>
        <p:nvPr/>
      </p:nvGrpSpPr>
      <p:grpSpPr>
        <a:xfrm>
          <a:off x="0" y="0"/>
          <a:ext cx="0" cy="0"/>
          <a:chOff x="0" y="0"/>
          <a:chExt cx="0" cy="0"/>
        </a:xfrm>
      </p:grpSpPr>
      <p:sp>
        <p:nvSpPr>
          <p:cNvPr id="1589" name="Google Shape;1589;p224"/>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590" name="Google Shape;1590;p224"/>
          <p:cNvSpPr/>
          <p:nvPr/>
        </p:nvSpPr>
        <p:spPr>
          <a:xfrm rot="5400000">
            <a:off x="7753050" y="667050"/>
            <a:ext cx="20553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224"/>
          <p:cNvSpPr/>
          <p:nvPr/>
        </p:nvSpPr>
        <p:spPr>
          <a:xfrm rot="10800000">
            <a:off x="-12" y="4791600"/>
            <a:ext cx="10170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7_1">
    <p:spTree>
      <p:nvGrpSpPr>
        <p:cNvPr id="1592" name="Shape 1592"/>
        <p:cNvGrpSpPr/>
        <p:nvPr/>
      </p:nvGrpSpPr>
      <p:grpSpPr>
        <a:xfrm>
          <a:off x="0" y="0"/>
          <a:ext cx="0" cy="0"/>
          <a:chOff x="0" y="0"/>
          <a:chExt cx="0" cy="0"/>
        </a:xfrm>
      </p:grpSpPr>
      <p:sp>
        <p:nvSpPr>
          <p:cNvPr id="1593" name="Google Shape;1593;p225"/>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594" name="Google Shape;1594;p225"/>
          <p:cNvSpPr/>
          <p:nvPr/>
        </p:nvSpPr>
        <p:spPr>
          <a:xfrm rot="10800000">
            <a:off x="7092600" y="4791475"/>
            <a:ext cx="20514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25"/>
          <p:cNvSpPr/>
          <p:nvPr/>
        </p:nvSpPr>
        <p:spPr>
          <a:xfrm rot="5400000">
            <a:off x="8328300" y="143125"/>
            <a:ext cx="1007700" cy="7212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7_1_1">
    <p:spTree>
      <p:nvGrpSpPr>
        <p:cNvPr id="1596" name="Shape 1596"/>
        <p:cNvGrpSpPr/>
        <p:nvPr/>
      </p:nvGrpSpPr>
      <p:grpSpPr>
        <a:xfrm>
          <a:off x="0" y="0"/>
          <a:ext cx="0" cy="0"/>
          <a:chOff x="0" y="0"/>
          <a:chExt cx="0" cy="0"/>
        </a:xfrm>
      </p:grpSpPr>
      <p:sp>
        <p:nvSpPr>
          <p:cNvPr id="1597" name="Google Shape;1597;p226"/>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598" name="Google Shape;1598;p226"/>
          <p:cNvSpPr/>
          <p:nvPr/>
        </p:nvSpPr>
        <p:spPr>
          <a:xfrm rot="5400000">
            <a:off x="-691350" y="3730950"/>
            <a:ext cx="2055300" cy="7698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26"/>
          <p:cNvSpPr/>
          <p:nvPr/>
        </p:nvSpPr>
        <p:spPr>
          <a:xfrm rot="10800000">
            <a:off x="8126988" y="0"/>
            <a:ext cx="10170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42">
    <p:spTree>
      <p:nvGrpSpPr>
        <p:cNvPr id="1600" name="Shape 1600"/>
        <p:cNvGrpSpPr/>
        <p:nvPr/>
      </p:nvGrpSpPr>
      <p:grpSpPr>
        <a:xfrm>
          <a:off x="0" y="0"/>
          <a:ext cx="0" cy="0"/>
          <a:chOff x="0" y="0"/>
          <a:chExt cx="0" cy="0"/>
        </a:xfrm>
      </p:grpSpPr>
      <p:sp>
        <p:nvSpPr>
          <p:cNvPr id="1601" name="Google Shape;1601;p227"/>
          <p:cNvSpPr txBox="1"/>
          <p:nvPr>
            <p:ph type="title"/>
          </p:nvPr>
        </p:nvSpPr>
        <p:spPr>
          <a:xfrm>
            <a:off x="723975" y="3113125"/>
            <a:ext cx="5170800" cy="1228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2"/>
              </a:buClr>
              <a:buSzPts val="4800"/>
              <a:buNone/>
              <a:defRPr sz="3600">
                <a:solidFill>
                  <a:schemeClr val="accent2"/>
                </a:solidFill>
              </a:defRPr>
            </a:lvl1pPr>
            <a:lvl2pPr lvl="1" rtl="0">
              <a:spcBef>
                <a:spcPts val="0"/>
              </a:spcBef>
              <a:spcAft>
                <a:spcPts val="0"/>
              </a:spcAft>
              <a:buClr>
                <a:schemeClr val="accent2"/>
              </a:buClr>
              <a:buSzPts val="4800"/>
              <a:buNone/>
              <a:defRPr sz="4800">
                <a:solidFill>
                  <a:schemeClr val="accent2"/>
                </a:solidFill>
              </a:defRPr>
            </a:lvl2pPr>
            <a:lvl3pPr lvl="2" rtl="0">
              <a:spcBef>
                <a:spcPts val="0"/>
              </a:spcBef>
              <a:spcAft>
                <a:spcPts val="0"/>
              </a:spcAft>
              <a:buClr>
                <a:schemeClr val="accent2"/>
              </a:buClr>
              <a:buSzPts val="4800"/>
              <a:buNone/>
              <a:defRPr sz="4800">
                <a:solidFill>
                  <a:schemeClr val="accent2"/>
                </a:solidFill>
              </a:defRPr>
            </a:lvl3pPr>
            <a:lvl4pPr lvl="3" rtl="0">
              <a:spcBef>
                <a:spcPts val="0"/>
              </a:spcBef>
              <a:spcAft>
                <a:spcPts val="0"/>
              </a:spcAft>
              <a:buClr>
                <a:schemeClr val="accent2"/>
              </a:buClr>
              <a:buSzPts val="4800"/>
              <a:buNone/>
              <a:defRPr sz="4800">
                <a:solidFill>
                  <a:schemeClr val="accent2"/>
                </a:solidFill>
              </a:defRPr>
            </a:lvl4pPr>
            <a:lvl5pPr lvl="4" rtl="0">
              <a:spcBef>
                <a:spcPts val="0"/>
              </a:spcBef>
              <a:spcAft>
                <a:spcPts val="0"/>
              </a:spcAft>
              <a:buClr>
                <a:schemeClr val="accent2"/>
              </a:buClr>
              <a:buSzPts val="4800"/>
              <a:buNone/>
              <a:defRPr sz="4800">
                <a:solidFill>
                  <a:schemeClr val="accent2"/>
                </a:solidFill>
              </a:defRPr>
            </a:lvl5pPr>
            <a:lvl6pPr lvl="5" rtl="0">
              <a:spcBef>
                <a:spcPts val="0"/>
              </a:spcBef>
              <a:spcAft>
                <a:spcPts val="0"/>
              </a:spcAft>
              <a:buClr>
                <a:schemeClr val="accent2"/>
              </a:buClr>
              <a:buSzPts val="4800"/>
              <a:buNone/>
              <a:defRPr sz="4800">
                <a:solidFill>
                  <a:schemeClr val="accent2"/>
                </a:solidFill>
              </a:defRPr>
            </a:lvl6pPr>
            <a:lvl7pPr lvl="6" rtl="0">
              <a:spcBef>
                <a:spcPts val="0"/>
              </a:spcBef>
              <a:spcAft>
                <a:spcPts val="0"/>
              </a:spcAft>
              <a:buClr>
                <a:schemeClr val="accent2"/>
              </a:buClr>
              <a:buSzPts val="4800"/>
              <a:buNone/>
              <a:defRPr sz="4800">
                <a:solidFill>
                  <a:schemeClr val="accent2"/>
                </a:solidFill>
              </a:defRPr>
            </a:lvl7pPr>
            <a:lvl8pPr lvl="7" rtl="0">
              <a:spcBef>
                <a:spcPts val="0"/>
              </a:spcBef>
              <a:spcAft>
                <a:spcPts val="0"/>
              </a:spcAft>
              <a:buClr>
                <a:schemeClr val="accent2"/>
              </a:buClr>
              <a:buSzPts val="4800"/>
              <a:buNone/>
              <a:defRPr sz="4800">
                <a:solidFill>
                  <a:schemeClr val="accent2"/>
                </a:solidFill>
              </a:defRPr>
            </a:lvl8pPr>
            <a:lvl9pPr lvl="8" rtl="0">
              <a:spcBef>
                <a:spcPts val="0"/>
              </a:spcBef>
              <a:spcAft>
                <a:spcPts val="0"/>
              </a:spcAft>
              <a:buClr>
                <a:schemeClr val="accent2"/>
              </a:buClr>
              <a:buSzPts val="4800"/>
              <a:buNone/>
              <a:defRPr sz="4800">
                <a:solidFill>
                  <a:schemeClr val="accent2"/>
                </a:solidFill>
              </a:defRPr>
            </a:lvl9pPr>
          </a:lstStyle>
          <a:p/>
        </p:txBody>
      </p:sp>
      <p:sp>
        <p:nvSpPr>
          <p:cNvPr id="1602" name="Google Shape;1602;p227"/>
          <p:cNvSpPr/>
          <p:nvPr/>
        </p:nvSpPr>
        <p:spPr>
          <a:xfrm rot="5400000">
            <a:off x="8459538" y="4459050"/>
            <a:ext cx="10170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27"/>
          <p:cNvSpPr/>
          <p:nvPr/>
        </p:nvSpPr>
        <p:spPr>
          <a:xfrm>
            <a:off x="3729600" y="0"/>
            <a:ext cx="5414400" cy="4701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7_1_1_1">
    <p:spTree>
      <p:nvGrpSpPr>
        <p:cNvPr id="1604" name="Shape 1604"/>
        <p:cNvGrpSpPr/>
        <p:nvPr/>
      </p:nvGrpSpPr>
      <p:grpSpPr>
        <a:xfrm>
          <a:off x="0" y="0"/>
          <a:ext cx="0" cy="0"/>
          <a:chOff x="0" y="0"/>
          <a:chExt cx="0" cy="0"/>
        </a:xfrm>
      </p:grpSpPr>
      <p:sp>
        <p:nvSpPr>
          <p:cNvPr id="1605" name="Google Shape;1605;p228"/>
          <p:cNvSpPr txBox="1"/>
          <p:nvPr>
            <p:ph idx="1" type="subTitle"/>
          </p:nvPr>
        </p:nvSpPr>
        <p:spPr>
          <a:xfrm>
            <a:off x="5056193" y="2227150"/>
            <a:ext cx="3363900" cy="1659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06" name="Google Shape;1606;p228"/>
          <p:cNvSpPr txBox="1"/>
          <p:nvPr>
            <p:ph type="title"/>
          </p:nvPr>
        </p:nvSpPr>
        <p:spPr>
          <a:xfrm>
            <a:off x="5045100" y="1654450"/>
            <a:ext cx="33639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1800"/>
              <a:buNone/>
              <a:defRPr>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607" name="Google Shape;1607;p228"/>
          <p:cNvSpPr/>
          <p:nvPr/>
        </p:nvSpPr>
        <p:spPr>
          <a:xfrm rot="5400000">
            <a:off x="-332562" y="4459050"/>
            <a:ext cx="10170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28"/>
          <p:cNvSpPr/>
          <p:nvPr/>
        </p:nvSpPr>
        <p:spPr>
          <a:xfrm rot="10800000">
            <a:off x="5954400" y="6"/>
            <a:ext cx="31896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8">
    <p:spTree>
      <p:nvGrpSpPr>
        <p:cNvPr id="1609" name="Shape 1609"/>
        <p:cNvGrpSpPr/>
        <p:nvPr/>
      </p:nvGrpSpPr>
      <p:grpSpPr>
        <a:xfrm>
          <a:off x="0" y="0"/>
          <a:ext cx="0" cy="0"/>
          <a:chOff x="0" y="0"/>
          <a:chExt cx="0" cy="0"/>
        </a:xfrm>
      </p:grpSpPr>
      <p:sp>
        <p:nvSpPr>
          <p:cNvPr id="1610" name="Google Shape;1610;p229"/>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611" name="Google Shape;1611;p229"/>
          <p:cNvSpPr txBox="1"/>
          <p:nvPr>
            <p:ph idx="2" type="title"/>
          </p:nvPr>
        </p:nvSpPr>
        <p:spPr>
          <a:xfrm>
            <a:off x="723900" y="2265525"/>
            <a:ext cx="2423100" cy="58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612" name="Google Shape;1612;p229"/>
          <p:cNvSpPr txBox="1"/>
          <p:nvPr>
            <p:ph idx="3" type="title"/>
          </p:nvPr>
        </p:nvSpPr>
        <p:spPr>
          <a:xfrm>
            <a:off x="723900" y="2650475"/>
            <a:ext cx="2423100" cy="58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613" name="Google Shape;1613;p229"/>
          <p:cNvSpPr txBox="1"/>
          <p:nvPr>
            <p:ph hasCustomPrompt="1" idx="4" type="title"/>
          </p:nvPr>
        </p:nvSpPr>
        <p:spPr>
          <a:xfrm>
            <a:off x="723900" y="1834275"/>
            <a:ext cx="24231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6000"/>
              <a:buNone/>
              <a:defRPr sz="46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614" name="Google Shape;1614;p229"/>
          <p:cNvSpPr txBox="1"/>
          <p:nvPr>
            <p:ph idx="5" type="title"/>
          </p:nvPr>
        </p:nvSpPr>
        <p:spPr>
          <a:xfrm>
            <a:off x="3360386" y="1851575"/>
            <a:ext cx="2423100" cy="58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615" name="Google Shape;1615;p229"/>
          <p:cNvSpPr txBox="1"/>
          <p:nvPr>
            <p:ph idx="6" type="title"/>
          </p:nvPr>
        </p:nvSpPr>
        <p:spPr>
          <a:xfrm>
            <a:off x="3360386" y="2236525"/>
            <a:ext cx="2423100" cy="58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616" name="Google Shape;1616;p229"/>
          <p:cNvSpPr txBox="1"/>
          <p:nvPr>
            <p:ph hasCustomPrompt="1" idx="7" type="title"/>
          </p:nvPr>
        </p:nvSpPr>
        <p:spPr>
          <a:xfrm>
            <a:off x="3360386" y="1420325"/>
            <a:ext cx="24231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6000"/>
              <a:buNone/>
              <a:defRPr sz="46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617" name="Google Shape;1617;p229"/>
          <p:cNvSpPr txBox="1"/>
          <p:nvPr>
            <p:ph idx="8" type="title"/>
          </p:nvPr>
        </p:nvSpPr>
        <p:spPr>
          <a:xfrm>
            <a:off x="5996872" y="1508425"/>
            <a:ext cx="2423100" cy="58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618" name="Google Shape;1618;p229"/>
          <p:cNvSpPr txBox="1"/>
          <p:nvPr>
            <p:ph idx="9" type="title"/>
          </p:nvPr>
        </p:nvSpPr>
        <p:spPr>
          <a:xfrm>
            <a:off x="5996872" y="1893375"/>
            <a:ext cx="2423100" cy="58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619" name="Google Shape;1619;p229"/>
          <p:cNvSpPr txBox="1"/>
          <p:nvPr>
            <p:ph hasCustomPrompt="1" idx="13" type="title"/>
          </p:nvPr>
        </p:nvSpPr>
        <p:spPr>
          <a:xfrm>
            <a:off x="5996872" y="1077175"/>
            <a:ext cx="24231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6000"/>
              <a:buNone/>
              <a:defRPr sz="46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16">
    <p:spTree>
      <p:nvGrpSpPr>
        <p:cNvPr id="1620" name="Shape 1620"/>
        <p:cNvGrpSpPr/>
        <p:nvPr/>
      </p:nvGrpSpPr>
      <p:grpSpPr>
        <a:xfrm>
          <a:off x="0" y="0"/>
          <a:ext cx="0" cy="0"/>
          <a:chOff x="0" y="0"/>
          <a:chExt cx="0" cy="0"/>
        </a:xfrm>
      </p:grpSpPr>
      <p:sp>
        <p:nvSpPr>
          <p:cNvPr id="1621" name="Google Shape;1621;p230"/>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622" name="Google Shape;1622;p230"/>
          <p:cNvSpPr txBox="1"/>
          <p:nvPr>
            <p:ph idx="2" type="title"/>
          </p:nvPr>
        </p:nvSpPr>
        <p:spPr>
          <a:xfrm>
            <a:off x="912974" y="1523475"/>
            <a:ext cx="1691700" cy="310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623" name="Google Shape;1623;p230"/>
          <p:cNvSpPr txBox="1"/>
          <p:nvPr>
            <p:ph idx="3" type="title"/>
          </p:nvPr>
        </p:nvSpPr>
        <p:spPr>
          <a:xfrm>
            <a:off x="547274" y="2650475"/>
            <a:ext cx="2423100" cy="58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624" name="Google Shape;1624;p230"/>
          <p:cNvSpPr txBox="1"/>
          <p:nvPr>
            <p:ph hasCustomPrompt="1" idx="4" type="title"/>
          </p:nvPr>
        </p:nvSpPr>
        <p:spPr>
          <a:xfrm>
            <a:off x="547274" y="1956025"/>
            <a:ext cx="24231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6000"/>
              <a:buNone/>
              <a:defRPr sz="46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625" name="Google Shape;1625;p230"/>
          <p:cNvSpPr txBox="1"/>
          <p:nvPr>
            <p:ph idx="5" type="title"/>
          </p:nvPr>
        </p:nvSpPr>
        <p:spPr>
          <a:xfrm>
            <a:off x="3732323" y="2539125"/>
            <a:ext cx="1691700" cy="310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626" name="Google Shape;1626;p230"/>
          <p:cNvSpPr txBox="1"/>
          <p:nvPr>
            <p:ph idx="6" type="title"/>
          </p:nvPr>
        </p:nvSpPr>
        <p:spPr>
          <a:xfrm>
            <a:off x="3366604" y="3666125"/>
            <a:ext cx="2423100" cy="58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627" name="Google Shape;1627;p230"/>
          <p:cNvSpPr txBox="1"/>
          <p:nvPr>
            <p:ph hasCustomPrompt="1" idx="7" type="title"/>
          </p:nvPr>
        </p:nvSpPr>
        <p:spPr>
          <a:xfrm>
            <a:off x="3366623" y="2971675"/>
            <a:ext cx="24231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6000"/>
              <a:buNone/>
              <a:defRPr sz="46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628" name="Google Shape;1628;p230"/>
          <p:cNvSpPr txBox="1"/>
          <p:nvPr>
            <p:ph idx="8" type="title"/>
          </p:nvPr>
        </p:nvSpPr>
        <p:spPr>
          <a:xfrm>
            <a:off x="6551634" y="1523475"/>
            <a:ext cx="1691700" cy="310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629" name="Google Shape;1629;p230"/>
          <p:cNvSpPr txBox="1"/>
          <p:nvPr>
            <p:ph idx="9" type="title"/>
          </p:nvPr>
        </p:nvSpPr>
        <p:spPr>
          <a:xfrm>
            <a:off x="6185934" y="2650475"/>
            <a:ext cx="2423100" cy="58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630" name="Google Shape;1630;p230"/>
          <p:cNvSpPr txBox="1"/>
          <p:nvPr>
            <p:ph hasCustomPrompt="1" idx="13" type="title"/>
          </p:nvPr>
        </p:nvSpPr>
        <p:spPr>
          <a:xfrm>
            <a:off x="6185934" y="1956025"/>
            <a:ext cx="24231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6000"/>
              <a:buNone/>
              <a:defRPr sz="46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631" name="Google Shape;1631;p230"/>
          <p:cNvSpPr/>
          <p:nvPr/>
        </p:nvSpPr>
        <p:spPr>
          <a:xfrm>
            <a:off x="5954400" y="-13919"/>
            <a:ext cx="3189600" cy="7212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30"/>
          <p:cNvSpPr/>
          <p:nvPr/>
        </p:nvSpPr>
        <p:spPr>
          <a:xfrm rot="10800000">
            <a:off x="0" y="4791475"/>
            <a:ext cx="20514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33">
    <p:spTree>
      <p:nvGrpSpPr>
        <p:cNvPr id="1633" name="Shape 1633"/>
        <p:cNvGrpSpPr/>
        <p:nvPr/>
      </p:nvGrpSpPr>
      <p:grpSpPr>
        <a:xfrm>
          <a:off x="0" y="0"/>
          <a:ext cx="0" cy="0"/>
          <a:chOff x="0" y="0"/>
          <a:chExt cx="0" cy="0"/>
        </a:xfrm>
      </p:grpSpPr>
      <p:sp>
        <p:nvSpPr>
          <p:cNvPr id="1634" name="Google Shape;1634;p231"/>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635" name="Google Shape;1635;p231"/>
          <p:cNvSpPr txBox="1"/>
          <p:nvPr>
            <p:ph idx="2" type="title"/>
          </p:nvPr>
        </p:nvSpPr>
        <p:spPr>
          <a:xfrm>
            <a:off x="6106213" y="3458538"/>
            <a:ext cx="2222100" cy="310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636" name="Google Shape;1636;p231"/>
          <p:cNvSpPr txBox="1"/>
          <p:nvPr>
            <p:ph idx="3" type="title"/>
          </p:nvPr>
        </p:nvSpPr>
        <p:spPr>
          <a:xfrm>
            <a:off x="6106200" y="3766763"/>
            <a:ext cx="22221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637" name="Google Shape;1637;p231"/>
          <p:cNvSpPr txBox="1"/>
          <p:nvPr>
            <p:ph hasCustomPrompt="1" idx="4" type="title"/>
          </p:nvPr>
        </p:nvSpPr>
        <p:spPr>
          <a:xfrm>
            <a:off x="6106200" y="2972088"/>
            <a:ext cx="1636800" cy="484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6000"/>
              <a:buNone/>
              <a:defRPr sz="32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638" name="Google Shape;1638;p231"/>
          <p:cNvSpPr txBox="1"/>
          <p:nvPr>
            <p:ph idx="5" type="title"/>
          </p:nvPr>
        </p:nvSpPr>
        <p:spPr>
          <a:xfrm>
            <a:off x="2304287" y="1749350"/>
            <a:ext cx="2220600" cy="310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639" name="Google Shape;1639;p231"/>
          <p:cNvSpPr txBox="1"/>
          <p:nvPr>
            <p:ph idx="6" type="title"/>
          </p:nvPr>
        </p:nvSpPr>
        <p:spPr>
          <a:xfrm>
            <a:off x="2304287" y="2060163"/>
            <a:ext cx="22206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640" name="Google Shape;1640;p231"/>
          <p:cNvSpPr txBox="1"/>
          <p:nvPr>
            <p:ph hasCustomPrompt="1" idx="7" type="title"/>
          </p:nvPr>
        </p:nvSpPr>
        <p:spPr>
          <a:xfrm>
            <a:off x="2304287" y="1260925"/>
            <a:ext cx="1634400" cy="48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6000"/>
              <a:buNone/>
              <a:defRPr sz="32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641" name="Google Shape;1641;p231"/>
          <p:cNvSpPr txBox="1"/>
          <p:nvPr>
            <p:ph idx="8" type="title"/>
          </p:nvPr>
        </p:nvSpPr>
        <p:spPr>
          <a:xfrm>
            <a:off x="2304287" y="3457313"/>
            <a:ext cx="2220600" cy="310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642" name="Google Shape;1642;p231"/>
          <p:cNvSpPr txBox="1"/>
          <p:nvPr>
            <p:ph idx="9" type="title"/>
          </p:nvPr>
        </p:nvSpPr>
        <p:spPr>
          <a:xfrm>
            <a:off x="2304287" y="3768113"/>
            <a:ext cx="22221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643" name="Google Shape;1643;p231"/>
          <p:cNvSpPr txBox="1"/>
          <p:nvPr>
            <p:ph hasCustomPrompt="1" idx="13" type="title"/>
          </p:nvPr>
        </p:nvSpPr>
        <p:spPr>
          <a:xfrm>
            <a:off x="2304287" y="2970738"/>
            <a:ext cx="1636800" cy="484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6000"/>
              <a:buNone/>
              <a:defRPr sz="32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644" name="Google Shape;1644;p231"/>
          <p:cNvSpPr/>
          <p:nvPr/>
        </p:nvSpPr>
        <p:spPr>
          <a:xfrm>
            <a:off x="0" y="4813706"/>
            <a:ext cx="2051400" cy="351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231"/>
          <p:cNvSpPr txBox="1"/>
          <p:nvPr>
            <p:ph idx="14" type="title"/>
          </p:nvPr>
        </p:nvSpPr>
        <p:spPr>
          <a:xfrm>
            <a:off x="6106962" y="1749350"/>
            <a:ext cx="2220600" cy="310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646" name="Google Shape;1646;p231"/>
          <p:cNvSpPr txBox="1"/>
          <p:nvPr>
            <p:ph idx="15" type="title"/>
          </p:nvPr>
        </p:nvSpPr>
        <p:spPr>
          <a:xfrm>
            <a:off x="6106962" y="2060163"/>
            <a:ext cx="22206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647" name="Google Shape;1647;p231"/>
          <p:cNvSpPr txBox="1"/>
          <p:nvPr>
            <p:ph hasCustomPrompt="1" idx="16" type="title"/>
          </p:nvPr>
        </p:nvSpPr>
        <p:spPr>
          <a:xfrm>
            <a:off x="6106962" y="1260925"/>
            <a:ext cx="1634400" cy="48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6000"/>
              <a:buNone/>
              <a:defRPr sz="32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648" name="Google Shape;1648;p231"/>
          <p:cNvSpPr/>
          <p:nvPr/>
        </p:nvSpPr>
        <p:spPr>
          <a:xfrm>
            <a:off x="7092600" y="6"/>
            <a:ext cx="2051400" cy="351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p:cSld name="CUSTOM_36">
    <p:spTree>
      <p:nvGrpSpPr>
        <p:cNvPr id="1649" name="Shape 1649"/>
        <p:cNvGrpSpPr/>
        <p:nvPr/>
      </p:nvGrpSpPr>
      <p:grpSpPr>
        <a:xfrm>
          <a:off x="0" y="0"/>
          <a:ext cx="0" cy="0"/>
          <a:chOff x="0" y="0"/>
          <a:chExt cx="0" cy="0"/>
        </a:xfrm>
      </p:grpSpPr>
      <p:sp>
        <p:nvSpPr>
          <p:cNvPr id="1650" name="Google Shape;1650;p232"/>
          <p:cNvSpPr txBox="1"/>
          <p:nvPr>
            <p:ph hasCustomPrompt="1" type="title"/>
          </p:nvPr>
        </p:nvSpPr>
        <p:spPr>
          <a:xfrm>
            <a:off x="866850" y="651688"/>
            <a:ext cx="42363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6200"/>
              <a:buNone/>
              <a:defRPr sz="5800">
                <a:solidFill>
                  <a:schemeClr val="accent1"/>
                </a:solidFill>
              </a:defRPr>
            </a:lvl1pPr>
            <a:lvl2pPr lvl="1"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2pPr>
            <a:lvl3pPr lvl="2"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3pPr>
            <a:lvl4pPr lvl="3"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4pPr>
            <a:lvl5pPr lvl="4"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5pPr>
            <a:lvl6pPr lvl="5"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6pPr>
            <a:lvl7pPr lvl="6"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7pPr>
            <a:lvl8pPr lvl="7"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8pPr>
            <a:lvl9pPr lvl="8"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9pPr>
          </a:lstStyle>
          <a:p>
            <a:r>
              <a:t>xx%</a:t>
            </a:r>
          </a:p>
        </p:txBody>
      </p:sp>
      <p:sp>
        <p:nvSpPr>
          <p:cNvPr id="1651" name="Google Shape;1651;p232"/>
          <p:cNvSpPr txBox="1"/>
          <p:nvPr>
            <p:ph idx="1" type="subTitle"/>
          </p:nvPr>
        </p:nvSpPr>
        <p:spPr>
          <a:xfrm>
            <a:off x="866850" y="1481077"/>
            <a:ext cx="4236300" cy="35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3"/>
              </a:buClr>
              <a:buSzPts val="1400"/>
              <a:buNone/>
              <a:defRPr sz="1400">
                <a:solidFill>
                  <a:schemeClr val="accent3"/>
                </a:solidFill>
              </a:defRPr>
            </a:lvl1pPr>
            <a:lvl2pPr lvl="1" rtl="0" algn="ctr">
              <a:lnSpc>
                <a:spcPct val="100000"/>
              </a:lnSpc>
              <a:spcBef>
                <a:spcPts val="0"/>
              </a:spcBef>
              <a:spcAft>
                <a:spcPts val="0"/>
              </a:spcAft>
              <a:buClr>
                <a:schemeClr val="accent3"/>
              </a:buClr>
              <a:buSzPts val="1400"/>
              <a:buNone/>
              <a:defRPr>
                <a:solidFill>
                  <a:schemeClr val="accent3"/>
                </a:solidFill>
              </a:defRPr>
            </a:lvl2pPr>
            <a:lvl3pPr lvl="2" rtl="0" algn="ctr">
              <a:lnSpc>
                <a:spcPct val="100000"/>
              </a:lnSpc>
              <a:spcBef>
                <a:spcPts val="0"/>
              </a:spcBef>
              <a:spcAft>
                <a:spcPts val="0"/>
              </a:spcAft>
              <a:buClr>
                <a:schemeClr val="accent3"/>
              </a:buClr>
              <a:buSzPts val="1400"/>
              <a:buNone/>
              <a:defRPr>
                <a:solidFill>
                  <a:schemeClr val="accent3"/>
                </a:solidFill>
              </a:defRPr>
            </a:lvl3pPr>
            <a:lvl4pPr lvl="3" rtl="0" algn="ctr">
              <a:lnSpc>
                <a:spcPct val="100000"/>
              </a:lnSpc>
              <a:spcBef>
                <a:spcPts val="0"/>
              </a:spcBef>
              <a:spcAft>
                <a:spcPts val="0"/>
              </a:spcAft>
              <a:buClr>
                <a:schemeClr val="accent3"/>
              </a:buClr>
              <a:buSzPts val="1400"/>
              <a:buNone/>
              <a:defRPr>
                <a:solidFill>
                  <a:schemeClr val="accent3"/>
                </a:solidFill>
              </a:defRPr>
            </a:lvl4pPr>
            <a:lvl5pPr lvl="4" rtl="0" algn="ctr">
              <a:lnSpc>
                <a:spcPct val="100000"/>
              </a:lnSpc>
              <a:spcBef>
                <a:spcPts val="0"/>
              </a:spcBef>
              <a:spcAft>
                <a:spcPts val="0"/>
              </a:spcAft>
              <a:buClr>
                <a:schemeClr val="accent3"/>
              </a:buClr>
              <a:buSzPts val="1400"/>
              <a:buNone/>
              <a:defRPr>
                <a:solidFill>
                  <a:schemeClr val="accent3"/>
                </a:solidFill>
              </a:defRPr>
            </a:lvl5pPr>
            <a:lvl6pPr lvl="5" rtl="0" algn="ctr">
              <a:lnSpc>
                <a:spcPct val="100000"/>
              </a:lnSpc>
              <a:spcBef>
                <a:spcPts val="0"/>
              </a:spcBef>
              <a:spcAft>
                <a:spcPts val="0"/>
              </a:spcAft>
              <a:buClr>
                <a:schemeClr val="accent3"/>
              </a:buClr>
              <a:buSzPts val="1400"/>
              <a:buNone/>
              <a:defRPr>
                <a:solidFill>
                  <a:schemeClr val="accent3"/>
                </a:solidFill>
              </a:defRPr>
            </a:lvl6pPr>
            <a:lvl7pPr lvl="6" rtl="0" algn="ctr">
              <a:lnSpc>
                <a:spcPct val="100000"/>
              </a:lnSpc>
              <a:spcBef>
                <a:spcPts val="0"/>
              </a:spcBef>
              <a:spcAft>
                <a:spcPts val="0"/>
              </a:spcAft>
              <a:buClr>
                <a:schemeClr val="accent3"/>
              </a:buClr>
              <a:buSzPts val="1400"/>
              <a:buNone/>
              <a:defRPr>
                <a:solidFill>
                  <a:schemeClr val="accent3"/>
                </a:solidFill>
              </a:defRPr>
            </a:lvl7pPr>
            <a:lvl8pPr lvl="7" rtl="0" algn="ctr">
              <a:lnSpc>
                <a:spcPct val="100000"/>
              </a:lnSpc>
              <a:spcBef>
                <a:spcPts val="0"/>
              </a:spcBef>
              <a:spcAft>
                <a:spcPts val="0"/>
              </a:spcAft>
              <a:buClr>
                <a:schemeClr val="accent3"/>
              </a:buClr>
              <a:buSzPts val="1400"/>
              <a:buNone/>
              <a:defRPr>
                <a:solidFill>
                  <a:schemeClr val="accent3"/>
                </a:solidFill>
              </a:defRPr>
            </a:lvl8pPr>
            <a:lvl9pPr lvl="8" rtl="0" algn="ctr">
              <a:lnSpc>
                <a:spcPct val="100000"/>
              </a:lnSpc>
              <a:spcBef>
                <a:spcPts val="0"/>
              </a:spcBef>
              <a:spcAft>
                <a:spcPts val="0"/>
              </a:spcAft>
              <a:buClr>
                <a:schemeClr val="accent3"/>
              </a:buClr>
              <a:buSzPts val="1400"/>
              <a:buNone/>
              <a:defRPr>
                <a:solidFill>
                  <a:schemeClr val="accent3"/>
                </a:solidFill>
              </a:defRPr>
            </a:lvl9pPr>
          </a:lstStyle>
          <a:p/>
        </p:txBody>
      </p:sp>
      <p:sp>
        <p:nvSpPr>
          <p:cNvPr id="1652" name="Google Shape;1652;p232"/>
          <p:cNvSpPr txBox="1"/>
          <p:nvPr>
            <p:ph hasCustomPrompt="1" idx="2" type="title"/>
          </p:nvPr>
        </p:nvSpPr>
        <p:spPr>
          <a:xfrm>
            <a:off x="866850" y="1979793"/>
            <a:ext cx="42363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6200"/>
              <a:buNone/>
              <a:defRPr sz="5800">
                <a:solidFill>
                  <a:schemeClr val="accent1"/>
                </a:solidFill>
              </a:defRPr>
            </a:lvl1pPr>
            <a:lvl2pPr lvl="1"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2pPr>
            <a:lvl3pPr lvl="2"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3pPr>
            <a:lvl4pPr lvl="3"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4pPr>
            <a:lvl5pPr lvl="4"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5pPr>
            <a:lvl6pPr lvl="5"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6pPr>
            <a:lvl7pPr lvl="6"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7pPr>
            <a:lvl8pPr lvl="7"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8pPr>
            <a:lvl9pPr lvl="8"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9pPr>
          </a:lstStyle>
          <a:p>
            <a:r>
              <a:t>xx%</a:t>
            </a:r>
          </a:p>
        </p:txBody>
      </p:sp>
      <p:sp>
        <p:nvSpPr>
          <p:cNvPr id="1653" name="Google Shape;1653;p232"/>
          <p:cNvSpPr txBox="1"/>
          <p:nvPr>
            <p:ph idx="3" type="subTitle"/>
          </p:nvPr>
        </p:nvSpPr>
        <p:spPr>
          <a:xfrm>
            <a:off x="866850" y="2808095"/>
            <a:ext cx="4236300" cy="35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3"/>
              </a:buClr>
              <a:buSzPts val="1400"/>
              <a:buNone/>
              <a:defRPr sz="1400">
                <a:solidFill>
                  <a:schemeClr val="accent3"/>
                </a:solidFill>
              </a:defRPr>
            </a:lvl1pPr>
            <a:lvl2pPr lvl="1" rtl="0" algn="ctr">
              <a:lnSpc>
                <a:spcPct val="100000"/>
              </a:lnSpc>
              <a:spcBef>
                <a:spcPts val="0"/>
              </a:spcBef>
              <a:spcAft>
                <a:spcPts val="0"/>
              </a:spcAft>
              <a:buClr>
                <a:schemeClr val="accent3"/>
              </a:buClr>
              <a:buSzPts val="1400"/>
              <a:buNone/>
              <a:defRPr>
                <a:solidFill>
                  <a:schemeClr val="accent3"/>
                </a:solidFill>
              </a:defRPr>
            </a:lvl2pPr>
            <a:lvl3pPr lvl="2" rtl="0" algn="ctr">
              <a:lnSpc>
                <a:spcPct val="100000"/>
              </a:lnSpc>
              <a:spcBef>
                <a:spcPts val="0"/>
              </a:spcBef>
              <a:spcAft>
                <a:spcPts val="0"/>
              </a:spcAft>
              <a:buClr>
                <a:schemeClr val="accent3"/>
              </a:buClr>
              <a:buSzPts val="1400"/>
              <a:buNone/>
              <a:defRPr>
                <a:solidFill>
                  <a:schemeClr val="accent3"/>
                </a:solidFill>
              </a:defRPr>
            </a:lvl3pPr>
            <a:lvl4pPr lvl="3" rtl="0" algn="ctr">
              <a:lnSpc>
                <a:spcPct val="100000"/>
              </a:lnSpc>
              <a:spcBef>
                <a:spcPts val="0"/>
              </a:spcBef>
              <a:spcAft>
                <a:spcPts val="0"/>
              </a:spcAft>
              <a:buClr>
                <a:schemeClr val="accent3"/>
              </a:buClr>
              <a:buSzPts val="1400"/>
              <a:buNone/>
              <a:defRPr>
                <a:solidFill>
                  <a:schemeClr val="accent3"/>
                </a:solidFill>
              </a:defRPr>
            </a:lvl4pPr>
            <a:lvl5pPr lvl="4" rtl="0" algn="ctr">
              <a:lnSpc>
                <a:spcPct val="100000"/>
              </a:lnSpc>
              <a:spcBef>
                <a:spcPts val="0"/>
              </a:spcBef>
              <a:spcAft>
                <a:spcPts val="0"/>
              </a:spcAft>
              <a:buClr>
                <a:schemeClr val="accent3"/>
              </a:buClr>
              <a:buSzPts val="1400"/>
              <a:buNone/>
              <a:defRPr>
                <a:solidFill>
                  <a:schemeClr val="accent3"/>
                </a:solidFill>
              </a:defRPr>
            </a:lvl5pPr>
            <a:lvl6pPr lvl="5" rtl="0" algn="ctr">
              <a:lnSpc>
                <a:spcPct val="100000"/>
              </a:lnSpc>
              <a:spcBef>
                <a:spcPts val="0"/>
              </a:spcBef>
              <a:spcAft>
                <a:spcPts val="0"/>
              </a:spcAft>
              <a:buClr>
                <a:schemeClr val="accent3"/>
              </a:buClr>
              <a:buSzPts val="1400"/>
              <a:buNone/>
              <a:defRPr>
                <a:solidFill>
                  <a:schemeClr val="accent3"/>
                </a:solidFill>
              </a:defRPr>
            </a:lvl6pPr>
            <a:lvl7pPr lvl="6" rtl="0" algn="ctr">
              <a:lnSpc>
                <a:spcPct val="100000"/>
              </a:lnSpc>
              <a:spcBef>
                <a:spcPts val="0"/>
              </a:spcBef>
              <a:spcAft>
                <a:spcPts val="0"/>
              </a:spcAft>
              <a:buClr>
                <a:schemeClr val="accent3"/>
              </a:buClr>
              <a:buSzPts val="1400"/>
              <a:buNone/>
              <a:defRPr>
                <a:solidFill>
                  <a:schemeClr val="accent3"/>
                </a:solidFill>
              </a:defRPr>
            </a:lvl7pPr>
            <a:lvl8pPr lvl="7" rtl="0" algn="ctr">
              <a:lnSpc>
                <a:spcPct val="100000"/>
              </a:lnSpc>
              <a:spcBef>
                <a:spcPts val="0"/>
              </a:spcBef>
              <a:spcAft>
                <a:spcPts val="0"/>
              </a:spcAft>
              <a:buClr>
                <a:schemeClr val="accent3"/>
              </a:buClr>
              <a:buSzPts val="1400"/>
              <a:buNone/>
              <a:defRPr>
                <a:solidFill>
                  <a:schemeClr val="accent3"/>
                </a:solidFill>
              </a:defRPr>
            </a:lvl8pPr>
            <a:lvl9pPr lvl="8" rtl="0" algn="ctr">
              <a:lnSpc>
                <a:spcPct val="100000"/>
              </a:lnSpc>
              <a:spcBef>
                <a:spcPts val="0"/>
              </a:spcBef>
              <a:spcAft>
                <a:spcPts val="0"/>
              </a:spcAft>
              <a:buClr>
                <a:schemeClr val="accent3"/>
              </a:buClr>
              <a:buSzPts val="1400"/>
              <a:buNone/>
              <a:defRPr>
                <a:solidFill>
                  <a:schemeClr val="accent3"/>
                </a:solidFill>
              </a:defRPr>
            </a:lvl9pPr>
          </a:lstStyle>
          <a:p/>
        </p:txBody>
      </p:sp>
      <p:sp>
        <p:nvSpPr>
          <p:cNvPr id="1654" name="Google Shape;1654;p232"/>
          <p:cNvSpPr txBox="1"/>
          <p:nvPr>
            <p:ph hasCustomPrompt="1" idx="4" type="title"/>
          </p:nvPr>
        </p:nvSpPr>
        <p:spPr>
          <a:xfrm>
            <a:off x="866850" y="3306810"/>
            <a:ext cx="42363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6200"/>
              <a:buNone/>
              <a:defRPr sz="5800">
                <a:solidFill>
                  <a:schemeClr val="accent1"/>
                </a:solidFill>
              </a:defRPr>
            </a:lvl1pPr>
            <a:lvl2pPr lvl="1"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2pPr>
            <a:lvl3pPr lvl="2"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3pPr>
            <a:lvl4pPr lvl="3"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4pPr>
            <a:lvl5pPr lvl="4"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5pPr>
            <a:lvl6pPr lvl="5"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6pPr>
            <a:lvl7pPr lvl="6"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7pPr>
            <a:lvl8pPr lvl="7"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8pPr>
            <a:lvl9pPr lvl="8"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9pPr>
          </a:lstStyle>
          <a:p>
            <a:r>
              <a:t>xx%</a:t>
            </a:r>
          </a:p>
        </p:txBody>
      </p:sp>
      <p:sp>
        <p:nvSpPr>
          <p:cNvPr id="1655" name="Google Shape;1655;p232"/>
          <p:cNvSpPr txBox="1"/>
          <p:nvPr>
            <p:ph idx="5" type="subTitle"/>
          </p:nvPr>
        </p:nvSpPr>
        <p:spPr>
          <a:xfrm>
            <a:off x="866850" y="4135112"/>
            <a:ext cx="4236300" cy="35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3"/>
              </a:buClr>
              <a:buSzPts val="1400"/>
              <a:buNone/>
              <a:defRPr sz="1400">
                <a:solidFill>
                  <a:schemeClr val="accent3"/>
                </a:solidFill>
              </a:defRPr>
            </a:lvl1pPr>
            <a:lvl2pPr lvl="1" rtl="0" algn="ctr">
              <a:lnSpc>
                <a:spcPct val="100000"/>
              </a:lnSpc>
              <a:spcBef>
                <a:spcPts val="0"/>
              </a:spcBef>
              <a:spcAft>
                <a:spcPts val="0"/>
              </a:spcAft>
              <a:buClr>
                <a:schemeClr val="accent3"/>
              </a:buClr>
              <a:buSzPts val="1400"/>
              <a:buNone/>
              <a:defRPr>
                <a:solidFill>
                  <a:schemeClr val="accent3"/>
                </a:solidFill>
              </a:defRPr>
            </a:lvl2pPr>
            <a:lvl3pPr lvl="2" rtl="0" algn="ctr">
              <a:lnSpc>
                <a:spcPct val="100000"/>
              </a:lnSpc>
              <a:spcBef>
                <a:spcPts val="0"/>
              </a:spcBef>
              <a:spcAft>
                <a:spcPts val="0"/>
              </a:spcAft>
              <a:buClr>
                <a:schemeClr val="accent3"/>
              </a:buClr>
              <a:buSzPts val="1400"/>
              <a:buNone/>
              <a:defRPr>
                <a:solidFill>
                  <a:schemeClr val="accent3"/>
                </a:solidFill>
              </a:defRPr>
            </a:lvl3pPr>
            <a:lvl4pPr lvl="3" rtl="0" algn="ctr">
              <a:lnSpc>
                <a:spcPct val="100000"/>
              </a:lnSpc>
              <a:spcBef>
                <a:spcPts val="0"/>
              </a:spcBef>
              <a:spcAft>
                <a:spcPts val="0"/>
              </a:spcAft>
              <a:buClr>
                <a:schemeClr val="accent3"/>
              </a:buClr>
              <a:buSzPts val="1400"/>
              <a:buNone/>
              <a:defRPr>
                <a:solidFill>
                  <a:schemeClr val="accent3"/>
                </a:solidFill>
              </a:defRPr>
            </a:lvl4pPr>
            <a:lvl5pPr lvl="4" rtl="0" algn="ctr">
              <a:lnSpc>
                <a:spcPct val="100000"/>
              </a:lnSpc>
              <a:spcBef>
                <a:spcPts val="0"/>
              </a:spcBef>
              <a:spcAft>
                <a:spcPts val="0"/>
              </a:spcAft>
              <a:buClr>
                <a:schemeClr val="accent3"/>
              </a:buClr>
              <a:buSzPts val="1400"/>
              <a:buNone/>
              <a:defRPr>
                <a:solidFill>
                  <a:schemeClr val="accent3"/>
                </a:solidFill>
              </a:defRPr>
            </a:lvl5pPr>
            <a:lvl6pPr lvl="5" rtl="0" algn="ctr">
              <a:lnSpc>
                <a:spcPct val="100000"/>
              </a:lnSpc>
              <a:spcBef>
                <a:spcPts val="0"/>
              </a:spcBef>
              <a:spcAft>
                <a:spcPts val="0"/>
              </a:spcAft>
              <a:buClr>
                <a:schemeClr val="accent3"/>
              </a:buClr>
              <a:buSzPts val="1400"/>
              <a:buNone/>
              <a:defRPr>
                <a:solidFill>
                  <a:schemeClr val="accent3"/>
                </a:solidFill>
              </a:defRPr>
            </a:lvl6pPr>
            <a:lvl7pPr lvl="6" rtl="0" algn="ctr">
              <a:lnSpc>
                <a:spcPct val="100000"/>
              </a:lnSpc>
              <a:spcBef>
                <a:spcPts val="0"/>
              </a:spcBef>
              <a:spcAft>
                <a:spcPts val="0"/>
              </a:spcAft>
              <a:buClr>
                <a:schemeClr val="accent3"/>
              </a:buClr>
              <a:buSzPts val="1400"/>
              <a:buNone/>
              <a:defRPr>
                <a:solidFill>
                  <a:schemeClr val="accent3"/>
                </a:solidFill>
              </a:defRPr>
            </a:lvl7pPr>
            <a:lvl8pPr lvl="7" rtl="0" algn="ctr">
              <a:lnSpc>
                <a:spcPct val="100000"/>
              </a:lnSpc>
              <a:spcBef>
                <a:spcPts val="0"/>
              </a:spcBef>
              <a:spcAft>
                <a:spcPts val="0"/>
              </a:spcAft>
              <a:buClr>
                <a:schemeClr val="accent3"/>
              </a:buClr>
              <a:buSzPts val="1400"/>
              <a:buNone/>
              <a:defRPr>
                <a:solidFill>
                  <a:schemeClr val="accent3"/>
                </a:solidFill>
              </a:defRPr>
            </a:lvl8pPr>
            <a:lvl9pPr lvl="8" rtl="0" algn="ctr">
              <a:lnSpc>
                <a:spcPct val="100000"/>
              </a:lnSpc>
              <a:spcBef>
                <a:spcPts val="0"/>
              </a:spcBef>
              <a:spcAft>
                <a:spcPts val="0"/>
              </a:spcAft>
              <a:buClr>
                <a:schemeClr val="accent3"/>
              </a:buClr>
              <a:buSzPts val="1400"/>
              <a:buNone/>
              <a:defRPr>
                <a:solidFill>
                  <a:schemeClr val="accent3"/>
                </a:solidFill>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8_1">
    <p:spTree>
      <p:nvGrpSpPr>
        <p:cNvPr id="1656" name="Shape 1656"/>
        <p:cNvGrpSpPr/>
        <p:nvPr/>
      </p:nvGrpSpPr>
      <p:grpSpPr>
        <a:xfrm>
          <a:off x="0" y="0"/>
          <a:ext cx="0" cy="0"/>
          <a:chOff x="0" y="0"/>
          <a:chExt cx="0" cy="0"/>
        </a:xfrm>
      </p:grpSpPr>
      <p:sp>
        <p:nvSpPr>
          <p:cNvPr id="1657" name="Google Shape;1657;p233"/>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658" name="Google Shape;1658;p233"/>
          <p:cNvSpPr txBox="1"/>
          <p:nvPr>
            <p:ph idx="2" type="title"/>
          </p:nvPr>
        </p:nvSpPr>
        <p:spPr>
          <a:xfrm>
            <a:off x="1969563" y="1525936"/>
            <a:ext cx="2210100" cy="4731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659" name="Google Shape;1659;p233"/>
          <p:cNvSpPr txBox="1"/>
          <p:nvPr>
            <p:ph idx="3" type="title"/>
          </p:nvPr>
        </p:nvSpPr>
        <p:spPr>
          <a:xfrm>
            <a:off x="1969562" y="1854750"/>
            <a:ext cx="22101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660" name="Google Shape;1660;p233"/>
          <p:cNvSpPr txBox="1"/>
          <p:nvPr>
            <p:ph idx="4" type="title"/>
          </p:nvPr>
        </p:nvSpPr>
        <p:spPr>
          <a:xfrm>
            <a:off x="1969564" y="3300487"/>
            <a:ext cx="2210100" cy="4731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661" name="Google Shape;1661;p233"/>
          <p:cNvSpPr txBox="1"/>
          <p:nvPr>
            <p:ph idx="5" type="title"/>
          </p:nvPr>
        </p:nvSpPr>
        <p:spPr>
          <a:xfrm>
            <a:off x="1969563" y="3621075"/>
            <a:ext cx="22101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662" name="Google Shape;1662;p233"/>
          <p:cNvSpPr txBox="1"/>
          <p:nvPr>
            <p:ph idx="6" type="title"/>
          </p:nvPr>
        </p:nvSpPr>
        <p:spPr>
          <a:xfrm>
            <a:off x="5796913" y="1525926"/>
            <a:ext cx="2210100" cy="4731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663" name="Google Shape;1663;p233"/>
          <p:cNvSpPr txBox="1"/>
          <p:nvPr>
            <p:ph idx="7" type="title"/>
          </p:nvPr>
        </p:nvSpPr>
        <p:spPr>
          <a:xfrm>
            <a:off x="5796914" y="1854738"/>
            <a:ext cx="22101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664" name="Google Shape;1664;p233"/>
          <p:cNvSpPr txBox="1"/>
          <p:nvPr>
            <p:ph idx="8" type="title"/>
          </p:nvPr>
        </p:nvSpPr>
        <p:spPr>
          <a:xfrm>
            <a:off x="5854061" y="3300487"/>
            <a:ext cx="2210100" cy="4731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665" name="Google Shape;1665;p233"/>
          <p:cNvSpPr txBox="1"/>
          <p:nvPr>
            <p:ph idx="9" type="title"/>
          </p:nvPr>
        </p:nvSpPr>
        <p:spPr>
          <a:xfrm>
            <a:off x="5854062" y="3621075"/>
            <a:ext cx="22101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666" name="Google Shape;1666;p233"/>
          <p:cNvSpPr/>
          <p:nvPr/>
        </p:nvSpPr>
        <p:spPr>
          <a:xfrm rot="10800000">
            <a:off x="0" y="4791600"/>
            <a:ext cx="20514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233"/>
          <p:cNvSpPr/>
          <p:nvPr/>
        </p:nvSpPr>
        <p:spPr>
          <a:xfrm rot="5400000">
            <a:off x="7185900" y="1234206"/>
            <a:ext cx="31896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35">
    <p:spTree>
      <p:nvGrpSpPr>
        <p:cNvPr id="145" name="Shape 145"/>
        <p:cNvGrpSpPr/>
        <p:nvPr/>
      </p:nvGrpSpPr>
      <p:grpSpPr>
        <a:xfrm>
          <a:off x="0" y="0"/>
          <a:ext cx="0" cy="0"/>
          <a:chOff x="0" y="0"/>
          <a:chExt cx="0" cy="0"/>
        </a:xfrm>
      </p:grpSpPr>
      <p:sp>
        <p:nvSpPr>
          <p:cNvPr id="146" name="Google Shape;146;p24"/>
          <p:cNvSpPr txBox="1"/>
          <p:nvPr>
            <p:ph idx="1" type="subTitle"/>
          </p:nvPr>
        </p:nvSpPr>
        <p:spPr>
          <a:xfrm>
            <a:off x="1090975" y="1891963"/>
            <a:ext cx="3672000" cy="1899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47" name="Google Shape;147;p24"/>
          <p:cNvSpPr txBox="1"/>
          <p:nvPr>
            <p:ph type="title"/>
          </p:nvPr>
        </p:nvSpPr>
        <p:spPr>
          <a:xfrm>
            <a:off x="1094537" y="1352563"/>
            <a:ext cx="3672000" cy="539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2pPr>
            <a:lvl3pPr lvl="2"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3pPr>
            <a:lvl4pPr lvl="3"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4pPr>
            <a:lvl5pPr lvl="4"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5pPr>
            <a:lvl6pPr lvl="5"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6pPr>
            <a:lvl7pPr lvl="6"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7pPr>
            <a:lvl8pPr lvl="7"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8pPr>
            <a:lvl9pPr lvl="8"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9pPr>
          </a:lstStyle>
          <a:p/>
        </p:txBody>
      </p:sp>
      <p:sp>
        <p:nvSpPr>
          <p:cNvPr id="148" name="Google Shape;148;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dk1"/>
                </a:solidFill>
                <a:latin typeface="Montserrat"/>
                <a:ea typeface="Montserrat"/>
                <a:cs typeface="Montserrat"/>
                <a:sym typeface="Montserrat"/>
              </a:defRPr>
            </a:lvl1pPr>
            <a:lvl2pPr lvl="1">
              <a:buNone/>
              <a:defRPr sz="1300">
                <a:solidFill>
                  <a:schemeClr val="dk1"/>
                </a:solidFill>
                <a:latin typeface="Montserrat"/>
                <a:ea typeface="Montserrat"/>
                <a:cs typeface="Montserrat"/>
                <a:sym typeface="Montserrat"/>
              </a:defRPr>
            </a:lvl2pPr>
            <a:lvl3pPr lvl="2">
              <a:buNone/>
              <a:defRPr sz="1300">
                <a:solidFill>
                  <a:schemeClr val="dk1"/>
                </a:solidFill>
                <a:latin typeface="Montserrat"/>
                <a:ea typeface="Montserrat"/>
                <a:cs typeface="Montserrat"/>
                <a:sym typeface="Montserrat"/>
              </a:defRPr>
            </a:lvl3pPr>
            <a:lvl4pPr lvl="3">
              <a:buNone/>
              <a:defRPr sz="1300">
                <a:solidFill>
                  <a:schemeClr val="dk1"/>
                </a:solidFill>
                <a:latin typeface="Montserrat"/>
                <a:ea typeface="Montserrat"/>
                <a:cs typeface="Montserrat"/>
                <a:sym typeface="Montserrat"/>
              </a:defRPr>
            </a:lvl4pPr>
            <a:lvl5pPr lvl="4">
              <a:buNone/>
              <a:defRPr sz="1300">
                <a:solidFill>
                  <a:schemeClr val="dk1"/>
                </a:solidFill>
                <a:latin typeface="Montserrat"/>
                <a:ea typeface="Montserrat"/>
                <a:cs typeface="Montserrat"/>
                <a:sym typeface="Montserrat"/>
              </a:defRPr>
            </a:lvl5pPr>
            <a:lvl6pPr lvl="5">
              <a:buNone/>
              <a:defRPr sz="1300">
                <a:solidFill>
                  <a:schemeClr val="dk1"/>
                </a:solidFill>
                <a:latin typeface="Montserrat"/>
                <a:ea typeface="Montserrat"/>
                <a:cs typeface="Montserrat"/>
                <a:sym typeface="Montserrat"/>
              </a:defRPr>
            </a:lvl6pPr>
            <a:lvl7pPr lvl="6">
              <a:buNone/>
              <a:defRPr sz="1300">
                <a:solidFill>
                  <a:schemeClr val="dk1"/>
                </a:solidFill>
                <a:latin typeface="Montserrat"/>
                <a:ea typeface="Montserrat"/>
                <a:cs typeface="Montserrat"/>
                <a:sym typeface="Montserrat"/>
              </a:defRPr>
            </a:lvl7pPr>
            <a:lvl8pPr lvl="7">
              <a:buNone/>
              <a:defRPr sz="1300">
                <a:solidFill>
                  <a:schemeClr val="dk1"/>
                </a:solidFill>
                <a:latin typeface="Montserrat"/>
                <a:ea typeface="Montserrat"/>
                <a:cs typeface="Montserrat"/>
                <a:sym typeface="Montserrat"/>
              </a:defRPr>
            </a:lvl8pPr>
            <a:lvl9pPr lvl="8">
              <a:buNone/>
              <a:defRPr sz="1300">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4">
    <p:spTree>
      <p:nvGrpSpPr>
        <p:cNvPr id="1668" name="Shape 1668"/>
        <p:cNvGrpSpPr/>
        <p:nvPr/>
      </p:nvGrpSpPr>
      <p:grpSpPr>
        <a:xfrm>
          <a:off x="0" y="0"/>
          <a:ext cx="0" cy="0"/>
          <a:chOff x="0" y="0"/>
          <a:chExt cx="0" cy="0"/>
        </a:xfrm>
      </p:grpSpPr>
      <p:sp>
        <p:nvSpPr>
          <p:cNvPr id="1669" name="Google Shape;1669;p234"/>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670" name="Google Shape;1670;p234"/>
          <p:cNvSpPr txBox="1"/>
          <p:nvPr>
            <p:ph idx="2" type="title"/>
          </p:nvPr>
        </p:nvSpPr>
        <p:spPr>
          <a:xfrm>
            <a:off x="723988" y="1501796"/>
            <a:ext cx="2210100" cy="3840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000000"/>
              </a:buClr>
              <a:buSzPts val="1800"/>
              <a:buNone/>
              <a:defRPr sz="21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671" name="Google Shape;1671;p234"/>
          <p:cNvSpPr txBox="1"/>
          <p:nvPr>
            <p:ph idx="3" type="title"/>
          </p:nvPr>
        </p:nvSpPr>
        <p:spPr>
          <a:xfrm>
            <a:off x="723950" y="1885786"/>
            <a:ext cx="2210100" cy="493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672" name="Google Shape;1672;p234"/>
          <p:cNvSpPr txBox="1"/>
          <p:nvPr>
            <p:ph idx="4" type="title"/>
          </p:nvPr>
        </p:nvSpPr>
        <p:spPr>
          <a:xfrm>
            <a:off x="723989" y="3139049"/>
            <a:ext cx="2210100" cy="3840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000000"/>
              </a:buClr>
              <a:buSzPts val="1800"/>
              <a:buNone/>
              <a:defRPr sz="21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673" name="Google Shape;1673;p234"/>
          <p:cNvSpPr txBox="1"/>
          <p:nvPr>
            <p:ph idx="5" type="title"/>
          </p:nvPr>
        </p:nvSpPr>
        <p:spPr>
          <a:xfrm>
            <a:off x="723988" y="3523038"/>
            <a:ext cx="2210100" cy="493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674" name="Google Shape;1674;p234"/>
          <p:cNvSpPr txBox="1"/>
          <p:nvPr>
            <p:ph idx="6" type="title"/>
          </p:nvPr>
        </p:nvSpPr>
        <p:spPr>
          <a:xfrm>
            <a:off x="6209988" y="1501788"/>
            <a:ext cx="2210100" cy="3840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21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675" name="Google Shape;1675;p234"/>
          <p:cNvSpPr txBox="1"/>
          <p:nvPr>
            <p:ph idx="7" type="title"/>
          </p:nvPr>
        </p:nvSpPr>
        <p:spPr>
          <a:xfrm>
            <a:off x="6209950" y="1885775"/>
            <a:ext cx="2210100" cy="493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676" name="Google Shape;1676;p234"/>
          <p:cNvSpPr txBox="1"/>
          <p:nvPr>
            <p:ph idx="8" type="title"/>
          </p:nvPr>
        </p:nvSpPr>
        <p:spPr>
          <a:xfrm>
            <a:off x="6209988" y="3139049"/>
            <a:ext cx="2210100" cy="3840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21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677" name="Google Shape;1677;p234"/>
          <p:cNvSpPr txBox="1"/>
          <p:nvPr>
            <p:ph idx="9" type="title"/>
          </p:nvPr>
        </p:nvSpPr>
        <p:spPr>
          <a:xfrm>
            <a:off x="6209988" y="3523038"/>
            <a:ext cx="2210100" cy="493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32">
    <p:spTree>
      <p:nvGrpSpPr>
        <p:cNvPr id="1678" name="Shape 1678"/>
        <p:cNvGrpSpPr/>
        <p:nvPr/>
      </p:nvGrpSpPr>
      <p:grpSpPr>
        <a:xfrm>
          <a:off x="0" y="0"/>
          <a:ext cx="0" cy="0"/>
          <a:chOff x="0" y="0"/>
          <a:chExt cx="0" cy="0"/>
        </a:xfrm>
      </p:grpSpPr>
      <p:sp>
        <p:nvSpPr>
          <p:cNvPr id="1679" name="Google Shape;1679;p235"/>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680" name="Google Shape;1680;p235"/>
          <p:cNvSpPr txBox="1"/>
          <p:nvPr>
            <p:ph idx="2" type="title"/>
          </p:nvPr>
        </p:nvSpPr>
        <p:spPr>
          <a:xfrm>
            <a:off x="2706609" y="3434333"/>
            <a:ext cx="1865400" cy="3840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1800"/>
              <a:buNone/>
              <a:defRPr sz="21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681" name="Google Shape;1681;p235"/>
          <p:cNvSpPr txBox="1"/>
          <p:nvPr>
            <p:ph idx="3" type="title"/>
          </p:nvPr>
        </p:nvSpPr>
        <p:spPr>
          <a:xfrm>
            <a:off x="2706609" y="3818323"/>
            <a:ext cx="1865400" cy="49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682" name="Google Shape;1682;p235"/>
          <p:cNvSpPr txBox="1"/>
          <p:nvPr>
            <p:ph idx="4" type="title"/>
          </p:nvPr>
        </p:nvSpPr>
        <p:spPr>
          <a:xfrm>
            <a:off x="841211" y="2942723"/>
            <a:ext cx="1865400" cy="3840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1800"/>
              <a:buNone/>
              <a:defRPr sz="21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683" name="Google Shape;1683;p235"/>
          <p:cNvSpPr txBox="1"/>
          <p:nvPr>
            <p:ph idx="5" type="title"/>
          </p:nvPr>
        </p:nvSpPr>
        <p:spPr>
          <a:xfrm>
            <a:off x="841211" y="3326712"/>
            <a:ext cx="1865400" cy="49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684" name="Google Shape;1684;p235"/>
          <p:cNvSpPr txBox="1"/>
          <p:nvPr>
            <p:ph idx="6" type="title"/>
          </p:nvPr>
        </p:nvSpPr>
        <p:spPr>
          <a:xfrm>
            <a:off x="6437396" y="3434325"/>
            <a:ext cx="1865400" cy="3840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1800"/>
              <a:buNone/>
              <a:defRPr sz="21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685" name="Google Shape;1685;p235"/>
          <p:cNvSpPr txBox="1"/>
          <p:nvPr>
            <p:ph idx="7" type="title"/>
          </p:nvPr>
        </p:nvSpPr>
        <p:spPr>
          <a:xfrm>
            <a:off x="6437396" y="3818312"/>
            <a:ext cx="1865400" cy="49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686" name="Google Shape;1686;p235"/>
          <p:cNvSpPr txBox="1"/>
          <p:nvPr>
            <p:ph idx="8" type="title"/>
          </p:nvPr>
        </p:nvSpPr>
        <p:spPr>
          <a:xfrm>
            <a:off x="4571992" y="2948561"/>
            <a:ext cx="1865400" cy="3840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1800"/>
              <a:buNone/>
              <a:defRPr sz="21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687" name="Google Shape;1687;p235"/>
          <p:cNvSpPr txBox="1"/>
          <p:nvPr>
            <p:ph idx="9" type="title"/>
          </p:nvPr>
        </p:nvSpPr>
        <p:spPr>
          <a:xfrm>
            <a:off x="4571992" y="3332550"/>
            <a:ext cx="1865400" cy="49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688" name="Google Shape;1688;p235"/>
          <p:cNvSpPr/>
          <p:nvPr/>
        </p:nvSpPr>
        <p:spPr>
          <a:xfrm rot="10800000">
            <a:off x="-13725" y="4791600"/>
            <a:ext cx="31836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spTree>
      <p:nvGrpSpPr>
        <p:cNvPr id="1689" name="Shape 1689"/>
        <p:cNvGrpSpPr/>
        <p:nvPr/>
      </p:nvGrpSpPr>
      <p:grpSpPr>
        <a:xfrm>
          <a:off x="0" y="0"/>
          <a:ext cx="0" cy="0"/>
          <a:chOff x="0" y="0"/>
          <a:chExt cx="0" cy="0"/>
        </a:xfrm>
      </p:grpSpPr>
      <p:sp>
        <p:nvSpPr>
          <p:cNvPr id="1690" name="Google Shape;1690;p236"/>
          <p:cNvSpPr/>
          <p:nvPr/>
        </p:nvSpPr>
        <p:spPr>
          <a:xfrm rot="5400000">
            <a:off x="4664400" y="73050"/>
            <a:ext cx="4012800" cy="49464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36"/>
          <p:cNvSpPr/>
          <p:nvPr/>
        </p:nvSpPr>
        <p:spPr>
          <a:xfrm rot="10800000">
            <a:off x="0" y="4053850"/>
            <a:ext cx="6390300" cy="7068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36"/>
          <p:cNvSpPr txBox="1"/>
          <p:nvPr>
            <p:ph type="title"/>
          </p:nvPr>
        </p:nvSpPr>
        <p:spPr>
          <a:xfrm>
            <a:off x="4848825" y="706800"/>
            <a:ext cx="3225000" cy="754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500"/>
              <a:buNone/>
              <a:defRPr sz="6000">
                <a:solidFill>
                  <a:schemeClr val="lt1"/>
                </a:solidFill>
              </a:defRPr>
            </a:lvl1pPr>
            <a:lvl2pPr lvl="1" rtl="0" algn="ctr">
              <a:spcBef>
                <a:spcPts val="0"/>
              </a:spcBef>
              <a:spcAft>
                <a:spcPts val="0"/>
              </a:spcAft>
              <a:buClr>
                <a:schemeClr val="accent3"/>
              </a:buClr>
              <a:buSzPts val="3500"/>
              <a:buNone/>
              <a:defRPr sz="3500">
                <a:solidFill>
                  <a:schemeClr val="accent3"/>
                </a:solidFill>
              </a:defRPr>
            </a:lvl2pPr>
            <a:lvl3pPr lvl="2" rtl="0" algn="ctr">
              <a:spcBef>
                <a:spcPts val="0"/>
              </a:spcBef>
              <a:spcAft>
                <a:spcPts val="0"/>
              </a:spcAft>
              <a:buClr>
                <a:schemeClr val="accent3"/>
              </a:buClr>
              <a:buSzPts val="3500"/>
              <a:buNone/>
              <a:defRPr sz="3500">
                <a:solidFill>
                  <a:schemeClr val="accent3"/>
                </a:solidFill>
              </a:defRPr>
            </a:lvl3pPr>
            <a:lvl4pPr lvl="3" rtl="0" algn="ctr">
              <a:spcBef>
                <a:spcPts val="0"/>
              </a:spcBef>
              <a:spcAft>
                <a:spcPts val="0"/>
              </a:spcAft>
              <a:buClr>
                <a:schemeClr val="accent3"/>
              </a:buClr>
              <a:buSzPts val="3500"/>
              <a:buNone/>
              <a:defRPr sz="3500">
                <a:solidFill>
                  <a:schemeClr val="accent3"/>
                </a:solidFill>
              </a:defRPr>
            </a:lvl4pPr>
            <a:lvl5pPr lvl="4" rtl="0" algn="ctr">
              <a:spcBef>
                <a:spcPts val="0"/>
              </a:spcBef>
              <a:spcAft>
                <a:spcPts val="0"/>
              </a:spcAft>
              <a:buClr>
                <a:schemeClr val="accent3"/>
              </a:buClr>
              <a:buSzPts val="3500"/>
              <a:buNone/>
              <a:defRPr sz="3500">
                <a:solidFill>
                  <a:schemeClr val="accent3"/>
                </a:solidFill>
              </a:defRPr>
            </a:lvl5pPr>
            <a:lvl6pPr lvl="5" rtl="0" algn="ctr">
              <a:spcBef>
                <a:spcPts val="0"/>
              </a:spcBef>
              <a:spcAft>
                <a:spcPts val="0"/>
              </a:spcAft>
              <a:buClr>
                <a:schemeClr val="accent3"/>
              </a:buClr>
              <a:buSzPts val="3500"/>
              <a:buNone/>
              <a:defRPr sz="3500">
                <a:solidFill>
                  <a:schemeClr val="accent3"/>
                </a:solidFill>
              </a:defRPr>
            </a:lvl6pPr>
            <a:lvl7pPr lvl="6" rtl="0" algn="ctr">
              <a:spcBef>
                <a:spcPts val="0"/>
              </a:spcBef>
              <a:spcAft>
                <a:spcPts val="0"/>
              </a:spcAft>
              <a:buClr>
                <a:schemeClr val="accent3"/>
              </a:buClr>
              <a:buSzPts val="3500"/>
              <a:buNone/>
              <a:defRPr sz="3500">
                <a:solidFill>
                  <a:schemeClr val="accent3"/>
                </a:solidFill>
              </a:defRPr>
            </a:lvl7pPr>
            <a:lvl8pPr lvl="7" rtl="0" algn="ctr">
              <a:spcBef>
                <a:spcPts val="0"/>
              </a:spcBef>
              <a:spcAft>
                <a:spcPts val="0"/>
              </a:spcAft>
              <a:buClr>
                <a:schemeClr val="accent3"/>
              </a:buClr>
              <a:buSzPts val="3500"/>
              <a:buNone/>
              <a:defRPr sz="3500">
                <a:solidFill>
                  <a:schemeClr val="accent3"/>
                </a:solidFill>
              </a:defRPr>
            </a:lvl8pPr>
            <a:lvl9pPr lvl="8" rtl="0" algn="ctr">
              <a:spcBef>
                <a:spcPts val="0"/>
              </a:spcBef>
              <a:spcAft>
                <a:spcPts val="0"/>
              </a:spcAft>
              <a:buClr>
                <a:schemeClr val="accent3"/>
              </a:buClr>
              <a:buSzPts val="3500"/>
              <a:buNone/>
              <a:defRPr sz="3500">
                <a:solidFill>
                  <a:schemeClr val="accent3"/>
                </a:solidFill>
              </a:defRPr>
            </a:lvl9pPr>
          </a:lstStyle>
          <a:p/>
        </p:txBody>
      </p:sp>
      <p:sp>
        <p:nvSpPr>
          <p:cNvPr id="1693" name="Google Shape;1693;p236"/>
          <p:cNvSpPr txBox="1"/>
          <p:nvPr/>
        </p:nvSpPr>
        <p:spPr>
          <a:xfrm>
            <a:off x="4849000" y="2836800"/>
            <a:ext cx="3857700" cy="667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100">
                <a:solidFill>
                  <a:schemeClr val="lt1"/>
                </a:solidFill>
                <a:latin typeface="Montserrat"/>
                <a:ea typeface="Montserrat"/>
                <a:cs typeface="Montserrat"/>
                <a:sym typeface="Montserrat"/>
              </a:rPr>
              <a:t>CREDITS: This presentation template was created by </a:t>
            </a:r>
            <a:r>
              <a:rPr b="1" lang="en" sz="1100">
                <a:solidFill>
                  <a:schemeClr val="lt1"/>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100">
                <a:solidFill>
                  <a:schemeClr val="lt1"/>
                </a:solidFill>
                <a:latin typeface="Montserrat"/>
                <a:ea typeface="Montserrat"/>
                <a:cs typeface="Montserrat"/>
                <a:sym typeface="Montserrat"/>
              </a:rPr>
              <a:t>, including icons by </a:t>
            </a:r>
            <a:r>
              <a:rPr b="1" lang="en" sz="1100">
                <a:solidFill>
                  <a:schemeClr val="lt1"/>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100">
                <a:solidFill>
                  <a:schemeClr val="lt1"/>
                </a:solidFill>
                <a:latin typeface="Montserrat"/>
                <a:ea typeface="Montserrat"/>
                <a:cs typeface="Montserrat"/>
                <a:sym typeface="Montserrat"/>
              </a:rPr>
              <a:t>, and infographics &amp; images by </a:t>
            </a:r>
            <a:r>
              <a:rPr b="1" lang="en" sz="1100">
                <a:solidFill>
                  <a:schemeClr val="lt1"/>
                </a:solidFill>
                <a:uFill>
                  <a:noFill/>
                </a:uFill>
                <a:latin typeface="Montserrat"/>
                <a:ea typeface="Montserrat"/>
                <a:cs typeface="Montserrat"/>
                <a:sym typeface="Montserrat"/>
                <a:hlinkClick r:id="rId4">
                  <a:extLst>
                    <a:ext uri="{A12FA001-AC4F-418D-AE19-62706E023703}">
                      <ahyp:hlinkClr val="tx"/>
                    </a:ext>
                  </a:extLst>
                </a:hlinkClick>
              </a:rPr>
              <a:t>Freepik</a:t>
            </a:r>
            <a:r>
              <a:rPr lang="en" sz="1100">
                <a:solidFill>
                  <a:schemeClr val="lt1"/>
                </a:solidFill>
                <a:latin typeface="Montserrat"/>
                <a:ea typeface="Montserrat"/>
                <a:cs typeface="Montserrat"/>
                <a:sym typeface="Montserrat"/>
              </a:rPr>
              <a:t> </a:t>
            </a:r>
            <a:endParaRPr sz="1100">
              <a:solidFill>
                <a:schemeClr val="lt1"/>
              </a:solidFill>
              <a:latin typeface="Montserrat"/>
              <a:ea typeface="Montserrat"/>
              <a:cs typeface="Montserrat"/>
              <a:sym typeface="Montserrat"/>
            </a:endParaRPr>
          </a:p>
        </p:txBody>
      </p:sp>
      <p:sp>
        <p:nvSpPr>
          <p:cNvPr id="1694" name="Google Shape;1694;p236"/>
          <p:cNvSpPr txBox="1"/>
          <p:nvPr>
            <p:ph idx="2" type="title"/>
          </p:nvPr>
        </p:nvSpPr>
        <p:spPr>
          <a:xfrm>
            <a:off x="4848825" y="3557675"/>
            <a:ext cx="3571200" cy="584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Font typeface="Montserrat"/>
              <a:buNone/>
              <a:defRPr sz="1100">
                <a:solidFill>
                  <a:schemeClr val="lt1"/>
                </a:solidFill>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695" name="Google Shape;1695;p236"/>
          <p:cNvSpPr txBox="1"/>
          <p:nvPr>
            <p:ph idx="3" type="title"/>
          </p:nvPr>
        </p:nvSpPr>
        <p:spPr>
          <a:xfrm>
            <a:off x="4849000" y="1653475"/>
            <a:ext cx="32250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696" name="Google Shape;1696;p236"/>
          <p:cNvSpPr/>
          <p:nvPr/>
        </p:nvSpPr>
        <p:spPr>
          <a:xfrm rot="10800000">
            <a:off x="7092600" y="367050"/>
            <a:ext cx="20514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two columns">
  <p:cSld name="CUSTOM_9">
    <p:spTree>
      <p:nvGrpSpPr>
        <p:cNvPr id="1697" name="Shape 1697"/>
        <p:cNvGrpSpPr/>
        <p:nvPr/>
      </p:nvGrpSpPr>
      <p:grpSpPr>
        <a:xfrm>
          <a:off x="0" y="0"/>
          <a:ext cx="0" cy="0"/>
          <a:chOff x="0" y="0"/>
          <a:chExt cx="0" cy="0"/>
        </a:xfrm>
      </p:grpSpPr>
      <p:sp>
        <p:nvSpPr>
          <p:cNvPr id="1698" name="Google Shape;1698;p237"/>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699" name="Google Shape;1699;p237"/>
          <p:cNvSpPr txBox="1"/>
          <p:nvPr>
            <p:ph idx="1" type="body"/>
          </p:nvPr>
        </p:nvSpPr>
        <p:spPr>
          <a:xfrm>
            <a:off x="723975" y="1028700"/>
            <a:ext cx="3738900" cy="3540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5"/>
              </a:buClr>
              <a:buSzPts val="1400"/>
              <a:buChar char="●"/>
              <a:defRPr sz="1400">
                <a:solidFill>
                  <a:srgbClr val="000000"/>
                </a:solidFill>
              </a:defRPr>
            </a:lvl1pPr>
            <a:lvl2pPr indent="-317500" lvl="1" marL="914400" rtl="0" algn="r">
              <a:spcBef>
                <a:spcPts val="1600"/>
              </a:spcBef>
              <a:spcAft>
                <a:spcPts val="0"/>
              </a:spcAft>
              <a:buClr>
                <a:srgbClr val="000000"/>
              </a:buClr>
              <a:buSzPts val="1400"/>
              <a:buChar char="○"/>
              <a:defRPr>
                <a:solidFill>
                  <a:srgbClr val="000000"/>
                </a:solidFill>
              </a:defRPr>
            </a:lvl2pPr>
            <a:lvl3pPr indent="-317500" lvl="2" marL="1371600" rtl="0" algn="r">
              <a:spcBef>
                <a:spcPts val="1600"/>
              </a:spcBef>
              <a:spcAft>
                <a:spcPts val="0"/>
              </a:spcAft>
              <a:buClr>
                <a:srgbClr val="000000"/>
              </a:buClr>
              <a:buSzPts val="1400"/>
              <a:buChar char="■"/>
              <a:defRPr>
                <a:solidFill>
                  <a:srgbClr val="000000"/>
                </a:solidFill>
              </a:defRPr>
            </a:lvl3pPr>
            <a:lvl4pPr indent="-317500" lvl="3" marL="1828800" rtl="0" algn="r">
              <a:spcBef>
                <a:spcPts val="1600"/>
              </a:spcBef>
              <a:spcAft>
                <a:spcPts val="0"/>
              </a:spcAft>
              <a:buClr>
                <a:srgbClr val="000000"/>
              </a:buClr>
              <a:buSzPts val="1400"/>
              <a:buChar char="●"/>
              <a:defRPr>
                <a:solidFill>
                  <a:srgbClr val="000000"/>
                </a:solidFill>
              </a:defRPr>
            </a:lvl4pPr>
            <a:lvl5pPr indent="-317500" lvl="4" marL="2286000" rtl="0" algn="r">
              <a:spcBef>
                <a:spcPts val="1600"/>
              </a:spcBef>
              <a:spcAft>
                <a:spcPts val="0"/>
              </a:spcAft>
              <a:buClr>
                <a:srgbClr val="000000"/>
              </a:buClr>
              <a:buSzPts val="1400"/>
              <a:buChar char="○"/>
              <a:defRPr>
                <a:solidFill>
                  <a:srgbClr val="000000"/>
                </a:solidFill>
              </a:defRPr>
            </a:lvl5pPr>
            <a:lvl6pPr indent="-317500" lvl="5" marL="2743200" rtl="0" algn="r">
              <a:spcBef>
                <a:spcPts val="1600"/>
              </a:spcBef>
              <a:spcAft>
                <a:spcPts val="0"/>
              </a:spcAft>
              <a:buClr>
                <a:srgbClr val="000000"/>
              </a:buClr>
              <a:buSzPts val="1400"/>
              <a:buChar char="■"/>
              <a:defRPr>
                <a:solidFill>
                  <a:srgbClr val="000000"/>
                </a:solidFill>
              </a:defRPr>
            </a:lvl6pPr>
            <a:lvl7pPr indent="-317500" lvl="6" marL="3200400" rtl="0" algn="r">
              <a:spcBef>
                <a:spcPts val="1600"/>
              </a:spcBef>
              <a:spcAft>
                <a:spcPts val="0"/>
              </a:spcAft>
              <a:buClr>
                <a:srgbClr val="000000"/>
              </a:buClr>
              <a:buSzPts val="1400"/>
              <a:buChar char="●"/>
              <a:defRPr>
                <a:solidFill>
                  <a:srgbClr val="000000"/>
                </a:solidFill>
              </a:defRPr>
            </a:lvl7pPr>
            <a:lvl8pPr indent="-317500" lvl="7" marL="3657600" rtl="0" algn="r">
              <a:spcBef>
                <a:spcPts val="1600"/>
              </a:spcBef>
              <a:spcAft>
                <a:spcPts val="0"/>
              </a:spcAft>
              <a:buClr>
                <a:srgbClr val="000000"/>
              </a:buClr>
              <a:buSzPts val="1400"/>
              <a:buChar char="○"/>
              <a:defRPr>
                <a:solidFill>
                  <a:srgbClr val="000000"/>
                </a:solidFill>
              </a:defRPr>
            </a:lvl8pPr>
            <a:lvl9pPr indent="-317500" lvl="8" marL="4114800" rtl="0" algn="r">
              <a:spcBef>
                <a:spcPts val="1600"/>
              </a:spcBef>
              <a:spcAft>
                <a:spcPts val="1600"/>
              </a:spcAft>
              <a:buClr>
                <a:srgbClr val="000000"/>
              </a:buClr>
              <a:buSzPts val="1400"/>
              <a:buChar char="■"/>
              <a:defRPr>
                <a:solidFill>
                  <a:srgbClr val="000000"/>
                </a:solidFill>
              </a:defRPr>
            </a:lvl9pPr>
          </a:lstStyle>
          <a:p/>
        </p:txBody>
      </p:sp>
      <p:sp>
        <p:nvSpPr>
          <p:cNvPr id="1700" name="Google Shape;1700;p237"/>
          <p:cNvSpPr txBox="1"/>
          <p:nvPr>
            <p:ph idx="2" type="body"/>
          </p:nvPr>
        </p:nvSpPr>
        <p:spPr>
          <a:xfrm>
            <a:off x="4681175" y="1028700"/>
            <a:ext cx="3738900" cy="3540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5"/>
              </a:buClr>
              <a:buSzPts val="1400"/>
              <a:buChar char="●"/>
              <a:defRPr sz="1200">
                <a:solidFill>
                  <a:srgbClr val="000000"/>
                </a:solidFill>
              </a:defRPr>
            </a:lvl1pPr>
            <a:lvl2pPr indent="-317500" lvl="1" marL="914400" rtl="0" algn="r">
              <a:spcBef>
                <a:spcPts val="1600"/>
              </a:spcBef>
              <a:spcAft>
                <a:spcPts val="0"/>
              </a:spcAft>
              <a:buClr>
                <a:srgbClr val="000000"/>
              </a:buClr>
              <a:buSzPts val="1400"/>
              <a:buChar char="○"/>
              <a:defRPr>
                <a:solidFill>
                  <a:srgbClr val="000000"/>
                </a:solidFill>
              </a:defRPr>
            </a:lvl2pPr>
            <a:lvl3pPr indent="-317500" lvl="2" marL="1371600" rtl="0" algn="r">
              <a:spcBef>
                <a:spcPts val="1600"/>
              </a:spcBef>
              <a:spcAft>
                <a:spcPts val="0"/>
              </a:spcAft>
              <a:buClr>
                <a:srgbClr val="000000"/>
              </a:buClr>
              <a:buSzPts val="1400"/>
              <a:buChar char="■"/>
              <a:defRPr>
                <a:solidFill>
                  <a:srgbClr val="000000"/>
                </a:solidFill>
              </a:defRPr>
            </a:lvl3pPr>
            <a:lvl4pPr indent="-317500" lvl="3" marL="1828800" rtl="0" algn="r">
              <a:spcBef>
                <a:spcPts val="1600"/>
              </a:spcBef>
              <a:spcAft>
                <a:spcPts val="0"/>
              </a:spcAft>
              <a:buClr>
                <a:srgbClr val="000000"/>
              </a:buClr>
              <a:buSzPts val="1400"/>
              <a:buChar char="●"/>
              <a:defRPr>
                <a:solidFill>
                  <a:srgbClr val="000000"/>
                </a:solidFill>
              </a:defRPr>
            </a:lvl4pPr>
            <a:lvl5pPr indent="-317500" lvl="4" marL="2286000" rtl="0" algn="r">
              <a:spcBef>
                <a:spcPts val="1600"/>
              </a:spcBef>
              <a:spcAft>
                <a:spcPts val="0"/>
              </a:spcAft>
              <a:buClr>
                <a:srgbClr val="000000"/>
              </a:buClr>
              <a:buSzPts val="1400"/>
              <a:buChar char="○"/>
              <a:defRPr>
                <a:solidFill>
                  <a:srgbClr val="000000"/>
                </a:solidFill>
              </a:defRPr>
            </a:lvl5pPr>
            <a:lvl6pPr indent="-317500" lvl="5" marL="2743200" rtl="0" algn="r">
              <a:spcBef>
                <a:spcPts val="1600"/>
              </a:spcBef>
              <a:spcAft>
                <a:spcPts val="0"/>
              </a:spcAft>
              <a:buClr>
                <a:srgbClr val="000000"/>
              </a:buClr>
              <a:buSzPts val="1400"/>
              <a:buChar char="■"/>
              <a:defRPr>
                <a:solidFill>
                  <a:srgbClr val="000000"/>
                </a:solidFill>
              </a:defRPr>
            </a:lvl6pPr>
            <a:lvl7pPr indent="-317500" lvl="6" marL="3200400" rtl="0" algn="r">
              <a:spcBef>
                <a:spcPts val="1600"/>
              </a:spcBef>
              <a:spcAft>
                <a:spcPts val="0"/>
              </a:spcAft>
              <a:buClr>
                <a:srgbClr val="000000"/>
              </a:buClr>
              <a:buSzPts val="1400"/>
              <a:buChar char="●"/>
              <a:defRPr>
                <a:solidFill>
                  <a:srgbClr val="000000"/>
                </a:solidFill>
              </a:defRPr>
            </a:lvl7pPr>
            <a:lvl8pPr indent="-317500" lvl="7" marL="3657600" rtl="0" algn="r">
              <a:spcBef>
                <a:spcPts val="1600"/>
              </a:spcBef>
              <a:spcAft>
                <a:spcPts val="0"/>
              </a:spcAft>
              <a:buClr>
                <a:srgbClr val="000000"/>
              </a:buClr>
              <a:buSzPts val="1400"/>
              <a:buChar char="○"/>
              <a:defRPr>
                <a:solidFill>
                  <a:srgbClr val="000000"/>
                </a:solidFill>
              </a:defRPr>
            </a:lvl8pPr>
            <a:lvl9pPr indent="-317500" lvl="8" marL="4114800" rtl="0" algn="r">
              <a:spcBef>
                <a:spcPts val="1600"/>
              </a:spcBef>
              <a:spcAft>
                <a:spcPts val="1600"/>
              </a:spcAft>
              <a:buClr>
                <a:srgbClr val="000000"/>
              </a:buClr>
              <a:buSzPts val="1400"/>
              <a:buChar char="■"/>
              <a:defRPr>
                <a:solidFill>
                  <a:srgbClr val="000000"/>
                </a:solidFill>
              </a:defRPr>
            </a:lvl9pPr>
          </a:lstStyle>
          <a:p/>
        </p:txBody>
      </p:sp>
      <p:sp>
        <p:nvSpPr>
          <p:cNvPr id="1701" name="Google Shape;1701;p237"/>
          <p:cNvSpPr/>
          <p:nvPr/>
        </p:nvSpPr>
        <p:spPr>
          <a:xfrm rot="5400000">
            <a:off x="8276838" y="70050"/>
            <a:ext cx="1007700" cy="7212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37"/>
          <p:cNvSpPr/>
          <p:nvPr/>
        </p:nvSpPr>
        <p:spPr>
          <a:xfrm rot="10800000">
            <a:off x="5960388" y="4791600"/>
            <a:ext cx="31836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2">
    <p:spTree>
      <p:nvGrpSpPr>
        <p:cNvPr id="1703" name="Shape 1703"/>
        <p:cNvGrpSpPr/>
        <p:nvPr/>
      </p:nvGrpSpPr>
      <p:grpSpPr>
        <a:xfrm>
          <a:off x="0" y="0"/>
          <a:ext cx="0" cy="0"/>
          <a:chOff x="0" y="0"/>
          <a:chExt cx="0" cy="0"/>
        </a:xfrm>
      </p:grpSpPr>
      <p:sp>
        <p:nvSpPr>
          <p:cNvPr id="1704" name="Google Shape;1704;p238"/>
          <p:cNvSpPr/>
          <p:nvPr/>
        </p:nvSpPr>
        <p:spPr>
          <a:xfrm rot="5400000">
            <a:off x="8459550" y="332425"/>
            <a:ext cx="10170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38"/>
          <p:cNvSpPr/>
          <p:nvPr/>
        </p:nvSpPr>
        <p:spPr>
          <a:xfrm rot="5400000">
            <a:off x="-148500" y="4273800"/>
            <a:ext cx="1007700" cy="7317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38"/>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2_1">
    <p:spTree>
      <p:nvGrpSpPr>
        <p:cNvPr id="1707" name="Shape 1707"/>
        <p:cNvGrpSpPr/>
        <p:nvPr/>
      </p:nvGrpSpPr>
      <p:grpSpPr>
        <a:xfrm>
          <a:off x="0" y="0"/>
          <a:ext cx="0" cy="0"/>
          <a:chOff x="0" y="0"/>
          <a:chExt cx="0" cy="0"/>
        </a:xfrm>
      </p:grpSpPr>
      <p:sp>
        <p:nvSpPr>
          <p:cNvPr id="1708" name="Google Shape;1708;p239"/>
          <p:cNvSpPr/>
          <p:nvPr/>
        </p:nvSpPr>
        <p:spPr>
          <a:xfrm>
            <a:off x="0" y="-125"/>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39"/>
          <p:cNvSpPr/>
          <p:nvPr/>
        </p:nvSpPr>
        <p:spPr>
          <a:xfrm>
            <a:off x="0" y="4791475"/>
            <a:ext cx="10170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39"/>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711" name="Google Shape;1711;p239"/>
          <p:cNvSpPr/>
          <p:nvPr/>
        </p:nvSpPr>
        <p:spPr>
          <a:xfrm rot="-5400000">
            <a:off x="7185900" y="3187981"/>
            <a:ext cx="31896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39"/>
          <p:cNvSpPr txBox="1"/>
          <p:nvPr>
            <p:ph idx="1" type="body"/>
          </p:nvPr>
        </p:nvSpPr>
        <p:spPr>
          <a:xfrm>
            <a:off x="723975" y="1028700"/>
            <a:ext cx="3738900" cy="3540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5"/>
              </a:buClr>
              <a:buSzPts val="1400"/>
              <a:buChar char="●"/>
              <a:defRPr sz="1400">
                <a:solidFill>
                  <a:srgbClr val="000000"/>
                </a:solidFill>
              </a:defRPr>
            </a:lvl1pPr>
            <a:lvl2pPr indent="-317500" lvl="1" marL="914400" rtl="0" algn="r">
              <a:spcBef>
                <a:spcPts val="1600"/>
              </a:spcBef>
              <a:spcAft>
                <a:spcPts val="0"/>
              </a:spcAft>
              <a:buClr>
                <a:srgbClr val="000000"/>
              </a:buClr>
              <a:buSzPts val="1400"/>
              <a:buChar char="○"/>
              <a:defRPr>
                <a:solidFill>
                  <a:srgbClr val="000000"/>
                </a:solidFill>
              </a:defRPr>
            </a:lvl2pPr>
            <a:lvl3pPr indent="-317500" lvl="2" marL="1371600" rtl="0" algn="r">
              <a:spcBef>
                <a:spcPts val="1600"/>
              </a:spcBef>
              <a:spcAft>
                <a:spcPts val="0"/>
              </a:spcAft>
              <a:buClr>
                <a:srgbClr val="000000"/>
              </a:buClr>
              <a:buSzPts val="1400"/>
              <a:buChar char="■"/>
              <a:defRPr>
                <a:solidFill>
                  <a:srgbClr val="000000"/>
                </a:solidFill>
              </a:defRPr>
            </a:lvl3pPr>
            <a:lvl4pPr indent="-317500" lvl="3" marL="1828800" rtl="0" algn="r">
              <a:spcBef>
                <a:spcPts val="1600"/>
              </a:spcBef>
              <a:spcAft>
                <a:spcPts val="0"/>
              </a:spcAft>
              <a:buClr>
                <a:srgbClr val="000000"/>
              </a:buClr>
              <a:buSzPts val="1400"/>
              <a:buChar char="●"/>
              <a:defRPr>
                <a:solidFill>
                  <a:srgbClr val="000000"/>
                </a:solidFill>
              </a:defRPr>
            </a:lvl4pPr>
            <a:lvl5pPr indent="-317500" lvl="4" marL="2286000" rtl="0" algn="r">
              <a:spcBef>
                <a:spcPts val="1600"/>
              </a:spcBef>
              <a:spcAft>
                <a:spcPts val="0"/>
              </a:spcAft>
              <a:buClr>
                <a:srgbClr val="000000"/>
              </a:buClr>
              <a:buSzPts val="1400"/>
              <a:buChar char="○"/>
              <a:defRPr>
                <a:solidFill>
                  <a:srgbClr val="000000"/>
                </a:solidFill>
              </a:defRPr>
            </a:lvl5pPr>
            <a:lvl6pPr indent="-317500" lvl="5" marL="2743200" rtl="0" algn="r">
              <a:spcBef>
                <a:spcPts val="1600"/>
              </a:spcBef>
              <a:spcAft>
                <a:spcPts val="0"/>
              </a:spcAft>
              <a:buClr>
                <a:srgbClr val="000000"/>
              </a:buClr>
              <a:buSzPts val="1400"/>
              <a:buChar char="■"/>
              <a:defRPr>
                <a:solidFill>
                  <a:srgbClr val="000000"/>
                </a:solidFill>
              </a:defRPr>
            </a:lvl6pPr>
            <a:lvl7pPr indent="-317500" lvl="6" marL="3200400" rtl="0" algn="r">
              <a:spcBef>
                <a:spcPts val="1600"/>
              </a:spcBef>
              <a:spcAft>
                <a:spcPts val="0"/>
              </a:spcAft>
              <a:buClr>
                <a:srgbClr val="000000"/>
              </a:buClr>
              <a:buSzPts val="1400"/>
              <a:buChar char="●"/>
              <a:defRPr>
                <a:solidFill>
                  <a:srgbClr val="000000"/>
                </a:solidFill>
              </a:defRPr>
            </a:lvl7pPr>
            <a:lvl8pPr indent="-317500" lvl="7" marL="3657600" rtl="0" algn="r">
              <a:spcBef>
                <a:spcPts val="1600"/>
              </a:spcBef>
              <a:spcAft>
                <a:spcPts val="0"/>
              </a:spcAft>
              <a:buClr>
                <a:srgbClr val="000000"/>
              </a:buClr>
              <a:buSzPts val="1400"/>
              <a:buChar char="○"/>
              <a:defRPr>
                <a:solidFill>
                  <a:srgbClr val="000000"/>
                </a:solidFill>
              </a:defRPr>
            </a:lvl8pPr>
            <a:lvl9pPr indent="-317500" lvl="8" marL="4114800" rtl="0" algn="r">
              <a:spcBef>
                <a:spcPts val="1600"/>
              </a:spcBef>
              <a:spcAft>
                <a:spcPts val="1600"/>
              </a:spcAft>
              <a:buClr>
                <a:srgbClr val="000000"/>
              </a:buClr>
              <a:buSzPts val="1400"/>
              <a:buChar char="■"/>
              <a:defRPr>
                <a:solidFill>
                  <a:srgbClr val="000000"/>
                </a:solidFill>
              </a:defRPr>
            </a:lvl9pPr>
          </a:lstStyle>
          <a:p/>
        </p:txBody>
      </p:sp>
      <p:sp>
        <p:nvSpPr>
          <p:cNvPr id="1713" name="Google Shape;1713;p239"/>
          <p:cNvSpPr txBox="1"/>
          <p:nvPr>
            <p:ph idx="2" type="body"/>
          </p:nvPr>
        </p:nvSpPr>
        <p:spPr>
          <a:xfrm>
            <a:off x="4681175" y="1028700"/>
            <a:ext cx="3738900" cy="3540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5"/>
              </a:buClr>
              <a:buSzPts val="1400"/>
              <a:buChar char="●"/>
              <a:defRPr sz="1200">
                <a:solidFill>
                  <a:srgbClr val="000000"/>
                </a:solidFill>
              </a:defRPr>
            </a:lvl1pPr>
            <a:lvl2pPr indent="-317500" lvl="1" marL="914400" rtl="0" algn="r">
              <a:spcBef>
                <a:spcPts val="1600"/>
              </a:spcBef>
              <a:spcAft>
                <a:spcPts val="0"/>
              </a:spcAft>
              <a:buClr>
                <a:srgbClr val="000000"/>
              </a:buClr>
              <a:buSzPts val="1400"/>
              <a:buChar char="○"/>
              <a:defRPr>
                <a:solidFill>
                  <a:srgbClr val="000000"/>
                </a:solidFill>
              </a:defRPr>
            </a:lvl2pPr>
            <a:lvl3pPr indent="-317500" lvl="2" marL="1371600" rtl="0" algn="r">
              <a:spcBef>
                <a:spcPts val="1600"/>
              </a:spcBef>
              <a:spcAft>
                <a:spcPts val="0"/>
              </a:spcAft>
              <a:buClr>
                <a:srgbClr val="000000"/>
              </a:buClr>
              <a:buSzPts val="1400"/>
              <a:buChar char="■"/>
              <a:defRPr>
                <a:solidFill>
                  <a:srgbClr val="000000"/>
                </a:solidFill>
              </a:defRPr>
            </a:lvl3pPr>
            <a:lvl4pPr indent="-317500" lvl="3" marL="1828800" rtl="0" algn="r">
              <a:spcBef>
                <a:spcPts val="1600"/>
              </a:spcBef>
              <a:spcAft>
                <a:spcPts val="0"/>
              </a:spcAft>
              <a:buClr>
                <a:srgbClr val="000000"/>
              </a:buClr>
              <a:buSzPts val="1400"/>
              <a:buChar char="●"/>
              <a:defRPr>
                <a:solidFill>
                  <a:srgbClr val="000000"/>
                </a:solidFill>
              </a:defRPr>
            </a:lvl4pPr>
            <a:lvl5pPr indent="-317500" lvl="4" marL="2286000" rtl="0" algn="r">
              <a:spcBef>
                <a:spcPts val="1600"/>
              </a:spcBef>
              <a:spcAft>
                <a:spcPts val="0"/>
              </a:spcAft>
              <a:buClr>
                <a:srgbClr val="000000"/>
              </a:buClr>
              <a:buSzPts val="1400"/>
              <a:buChar char="○"/>
              <a:defRPr>
                <a:solidFill>
                  <a:srgbClr val="000000"/>
                </a:solidFill>
              </a:defRPr>
            </a:lvl5pPr>
            <a:lvl6pPr indent="-317500" lvl="5" marL="2743200" rtl="0" algn="r">
              <a:spcBef>
                <a:spcPts val="1600"/>
              </a:spcBef>
              <a:spcAft>
                <a:spcPts val="0"/>
              </a:spcAft>
              <a:buClr>
                <a:srgbClr val="000000"/>
              </a:buClr>
              <a:buSzPts val="1400"/>
              <a:buChar char="■"/>
              <a:defRPr>
                <a:solidFill>
                  <a:srgbClr val="000000"/>
                </a:solidFill>
              </a:defRPr>
            </a:lvl6pPr>
            <a:lvl7pPr indent="-317500" lvl="6" marL="3200400" rtl="0" algn="r">
              <a:spcBef>
                <a:spcPts val="1600"/>
              </a:spcBef>
              <a:spcAft>
                <a:spcPts val="0"/>
              </a:spcAft>
              <a:buClr>
                <a:srgbClr val="000000"/>
              </a:buClr>
              <a:buSzPts val="1400"/>
              <a:buChar char="●"/>
              <a:defRPr>
                <a:solidFill>
                  <a:srgbClr val="000000"/>
                </a:solidFill>
              </a:defRPr>
            </a:lvl7pPr>
            <a:lvl8pPr indent="-317500" lvl="7" marL="3657600" rtl="0" algn="r">
              <a:spcBef>
                <a:spcPts val="1600"/>
              </a:spcBef>
              <a:spcAft>
                <a:spcPts val="0"/>
              </a:spcAft>
              <a:buClr>
                <a:srgbClr val="000000"/>
              </a:buClr>
              <a:buSzPts val="1400"/>
              <a:buChar char="○"/>
              <a:defRPr>
                <a:solidFill>
                  <a:srgbClr val="000000"/>
                </a:solidFill>
              </a:defRPr>
            </a:lvl8pPr>
            <a:lvl9pPr indent="-317500" lvl="8" marL="4114800" rtl="0" algn="r">
              <a:spcBef>
                <a:spcPts val="1600"/>
              </a:spcBef>
              <a:spcAft>
                <a:spcPts val="1600"/>
              </a:spcAft>
              <a:buClr>
                <a:srgbClr val="000000"/>
              </a:buClr>
              <a:buSzPts val="1400"/>
              <a:buChar char="■"/>
              <a:defRPr>
                <a:solidFill>
                  <a:srgbClr val="000000"/>
                </a:solidFill>
              </a:defRPr>
            </a:lvl9pPr>
          </a:lstStyle>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3">
    <p:spTree>
      <p:nvGrpSpPr>
        <p:cNvPr id="1714" name="Shape 1714"/>
        <p:cNvGrpSpPr/>
        <p:nvPr/>
      </p:nvGrpSpPr>
      <p:grpSpPr>
        <a:xfrm>
          <a:off x="0" y="0"/>
          <a:ext cx="0" cy="0"/>
          <a:chOff x="0" y="0"/>
          <a:chExt cx="0" cy="0"/>
        </a:xfrm>
      </p:grpSpPr>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3_1">
    <p:spTree>
      <p:nvGrpSpPr>
        <p:cNvPr id="1715" name="Shape 1715"/>
        <p:cNvGrpSpPr/>
        <p:nvPr/>
      </p:nvGrpSpPr>
      <p:grpSpPr>
        <a:xfrm>
          <a:off x="0" y="0"/>
          <a:ext cx="0" cy="0"/>
          <a:chOff x="0" y="0"/>
          <a:chExt cx="0" cy="0"/>
        </a:xfrm>
      </p:grpSpPr>
      <p:sp>
        <p:nvSpPr>
          <p:cNvPr id="1716" name="Google Shape;1716;p241"/>
          <p:cNvSpPr/>
          <p:nvPr/>
        </p:nvSpPr>
        <p:spPr>
          <a:xfrm rot="5400000">
            <a:off x="-332550" y="4459050"/>
            <a:ext cx="10170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41"/>
          <p:cNvSpPr/>
          <p:nvPr/>
        </p:nvSpPr>
        <p:spPr>
          <a:xfrm>
            <a:off x="8136300" y="4422175"/>
            <a:ext cx="10077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3_1_1">
    <p:spTree>
      <p:nvGrpSpPr>
        <p:cNvPr id="1718" name="Shape 1718"/>
        <p:cNvGrpSpPr/>
        <p:nvPr/>
      </p:nvGrpSpPr>
      <p:grpSpPr>
        <a:xfrm>
          <a:off x="0" y="0"/>
          <a:ext cx="0" cy="0"/>
          <a:chOff x="0" y="0"/>
          <a:chExt cx="0" cy="0"/>
        </a:xfrm>
      </p:grpSpPr>
      <p:sp>
        <p:nvSpPr>
          <p:cNvPr id="1719" name="Google Shape;1719;p242"/>
          <p:cNvSpPr/>
          <p:nvPr/>
        </p:nvSpPr>
        <p:spPr>
          <a:xfrm rot="10800000">
            <a:off x="-12" y="4791475"/>
            <a:ext cx="31836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42"/>
          <p:cNvSpPr/>
          <p:nvPr/>
        </p:nvSpPr>
        <p:spPr>
          <a:xfrm rot="5400000">
            <a:off x="8276850" y="143125"/>
            <a:ext cx="10077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3_1_1_1">
    <p:spTree>
      <p:nvGrpSpPr>
        <p:cNvPr id="1721" name="Shape 1721"/>
        <p:cNvGrpSpPr/>
        <p:nvPr/>
      </p:nvGrpSpPr>
      <p:grpSpPr>
        <a:xfrm>
          <a:off x="0" y="0"/>
          <a:ext cx="0" cy="0"/>
          <a:chOff x="0" y="0"/>
          <a:chExt cx="0" cy="0"/>
        </a:xfrm>
      </p:grpSpPr>
      <p:sp>
        <p:nvSpPr>
          <p:cNvPr id="1722" name="Google Shape;1722;p243"/>
          <p:cNvSpPr/>
          <p:nvPr/>
        </p:nvSpPr>
        <p:spPr>
          <a:xfrm rot="10800000">
            <a:off x="7088700" y="-125"/>
            <a:ext cx="2055300" cy="7212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43"/>
          <p:cNvSpPr/>
          <p:nvPr/>
        </p:nvSpPr>
        <p:spPr>
          <a:xfrm rot="5400000">
            <a:off x="7942350" y="3941850"/>
            <a:ext cx="20514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39">
    <p:spTree>
      <p:nvGrpSpPr>
        <p:cNvPr id="149" name="Shape 149"/>
        <p:cNvGrpSpPr/>
        <p:nvPr/>
      </p:nvGrpSpPr>
      <p:grpSpPr>
        <a:xfrm>
          <a:off x="0" y="0"/>
          <a:ext cx="0" cy="0"/>
          <a:chOff x="0" y="0"/>
          <a:chExt cx="0" cy="0"/>
        </a:xfrm>
      </p:grpSpPr>
      <p:sp>
        <p:nvSpPr>
          <p:cNvPr id="150" name="Google Shape;150;p25"/>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51" name="Google Shape;151;p25"/>
          <p:cNvSpPr txBox="1"/>
          <p:nvPr>
            <p:ph idx="2" type="title"/>
          </p:nvPr>
        </p:nvSpPr>
        <p:spPr>
          <a:xfrm>
            <a:off x="737400" y="1033275"/>
            <a:ext cx="3834600" cy="3535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Char char="●"/>
              <a:defRPr b="0" sz="1400">
                <a:latin typeface="Montserrat"/>
                <a:ea typeface="Montserrat"/>
                <a:cs typeface="Montserrat"/>
                <a:sym typeface="Montserrat"/>
              </a:defRPr>
            </a:lvl1pPr>
            <a:lvl2pPr lvl="1" rtl="0">
              <a:spcBef>
                <a:spcPts val="0"/>
              </a:spcBef>
              <a:spcAft>
                <a:spcPts val="0"/>
              </a:spcAft>
              <a:buSzPts val="1400"/>
              <a:buFont typeface="Montserrat"/>
              <a:buChar char="○"/>
              <a:defRPr sz="1400">
                <a:latin typeface="Montserrat"/>
                <a:ea typeface="Montserrat"/>
                <a:cs typeface="Montserrat"/>
                <a:sym typeface="Montserrat"/>
              </a:defRPr>
            </a:lvl2pPr>
            <a:lvl3pPr lvl="2" rtl="0">
              <a:spcBef>
                <a:spcPts val="0"/>
              </a:spcBef>
              <a:spcAft>
                <a:spcPts val="0"/>
              </a:spcAft>
              <a:buSzPts val="1400"/>
              <a:buFont typeface="Montserrat"/>
              <a:buChar char="■"/>
              <a:defRPr sz="1400">
                <a:latin typeface="Montserrat"/>
                <a:ea typeface="Montserrat"/>
                <a:cs typeface="Montserrat"/>
                <a:sym typeface="Montserrat"/>
              </a:defRPr>
            </a:lvl3pPr>
            <a:lvl4pPr lvl="3" rtl="0">
              <a:spcBef>
                <a:spcPts val="0"/>
              </a:spcBef>
              <a:spcAft>
                <a:spcPts val="0"/>
              </a:spcAft>
              <a:buSzPts val="1400"/>
              <a:buFont typeface="Montserrat"/>
              <a:buChar char="●"/>
              <a:defRPr sz="1400">
                <a:latin typeface="Montserrat"/>
                <a:ea typeface="Montserrat"/>
                <a:cs typeface="Montserrat"/>
                <a:sym typeface="Montserrat"/>
              </a:defRPr>
            </a:lvl4pPr>
            <a:lvl5pPr lvl="4" rtl="0">
              <a:spcBef>
                <a:spcPts val="0"/>
              </a:spcBef>
              <a:spcAft>
                <a:spcPts val="0"/>
              </a:spcAft>
              <a:buSzPts val="1400"/>
              <a:buFont typeface="Montserrat"/>
              <a:buChar char="○"/>
              <a:defRPr sz="1400">
                <a:latin typeface="Montserrat"/>
                <a:ea typeface="Montserrat"/>
                <a:cs typeface="Montserrat"/>
                <a:sym typeface="Montserrat"/>
              </a:defRPr>
            </a:lvl5pPr>
            <a:lvl6pPr lvl="5" rtl="0">
              <a:spcBef>
                <a:spcPts val="0"/>
              </a:spcBef>
              <a:spcAft>
                <a:spcPts val="0"/>
              </a:spcAft>
              <a:buSzPts val="1400"/>
              <a:buFont typeface="Montserrat"/>
              <a:buChar char="■"/>
              <a:defRPr sz="1400">
                <a:latin typeface="Montserrat"/>
                <a:ea typeface="Montserrat"/>
                <a:cs typeface="Montserrat"/>
                <a:sym typeface="Montserrat"/>
              </a:defRPr>
            </a:lvl6pPr>
            <a:lvl7pPr lvl="6" rtl="0">
              <a:spcBef>
                <a:spcPts val="0"/>
              </a:spcBef>
              <a:spcAft>
                <a:spcPts val="0"/>
              </a:spcAft>
              <a:buSzPts val="1400"/>
              <a:buFont typeface="Montserrat"/>
              <a:buChar char="●"/>
              <a:defRPr sz="1400">
                <a:latin typeface="Montserrat"/>
                <a:ea typeface="Montserrat"/>
                <a:cs typeface="Montserrat"/>
                <a:sym typeface="Montserrat"/>
              </a:defRPr>
            </a:lvl7pPr>
            <a:lvl8pPr lvl="7" rtl="0">
              <a:spcBef>
                <a:spcPts val="0"/>
              </a:spcBef>
              <a:spcAft>
                <a:spcPts val="0"/>
              </a:spcAft>
              <a:buSzPts val="1400"/>
              <a:buFont typeface="Montserrat"/>
              <a:buChar char="○"/>
              <a:defRPr sz="1400">
                <a:latin typeface="Montserrat"/>
                <a:ea typeface="Montserrat"/>
                <a:cs typeface="Montserrat"/>
                <a:sym typeface="Montserrat"/>
              </a:defRPr>
            </a:lvl8pPr>
            <a:lvl9pPr lvl="8" rtl="0">
              <a:spcBef>
                <a:spcPts val="0"/>
              </a:spcBef>
              <a:spcAft>
                <a:spcPts val="0"/>
              </a:spcAft>
              <a:buSzPts val="1400"/>
              <a:buFont typeface="Montserrat"/>
              <a:buChar char="■"/>
              <a:defRPr sz="1400">
                <a:latin typeface="Montserrat"/>
                <a:ea typeface="Montserrat"/>
                <a:cs typeface="Montserrat"/>
                <a:sym typeface="Montserrat"/>
              </a:defRPr>
            </a:lvl9pPr>
          </a:lstStyle>
          <a:p/>
        </p:txBody>
      </p:sp>
      <p:sp>
        <p:nvSpPr>
          <p:cNvPr id="152" name="Google Shape;152;p25"/>
          <p:cNvSpPr/>
          <p:nvPr/>
        </p:nvSpPr>
        <p:spPr>
          <a:xfrm rot="5400000">
            <a:off x="7753050" y="667050"/>
            <a:ext cx="20553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5"/>
          <p:cNvSpPr/>
          <p:nvPr/>
        </p:nvSpPr>
        <p:spPr>
          <a:xfrm rot="10800000">
            <a:off x="-12" y="4791600"/>
            <a:ext cx="10170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dk1"/>
                </a:solidFill>
                <a:latin typeface="Montserrat"/>
                <a:ea typeface="Montserrat"/>
                <a:cs typeface="Montserrat"/>
                <a:sym typeface="Montserrat"/>
              </a:defRPr>
            </a:lvl1pPr>
            <a:lvl2pPr lvl="1">
              <a:buNone/>
              <a:defRPr sz="1300">
                <a:solidFill>
                  <a:schemeClr val="dk1"/>
                </a:solidFill>
                <a:latin typeface="Montserrat"/>
                <a:ea typeface="Montserrat"/>
                <a:cs typeface="Montserrat"/>
                <a:sym typeface="Montserrat"/>
              </a:defRPr>
            </a:lvl2pPr>
            <a:lvl3pPr lvl="2">
              <a:buNone/>
              <a:defRPr sz="1300">
                <a:solidFill>
                  <a:schemeClr val="dk1"/>
                </a:solidFill>
                <a:latin typeface="Montserrat"/>
                <a:ea typeface="Montserrat"/>
                <a:cs typeface="Montserrat"/>
                <a:sym typeface="Montserrat"/>
              </a:defRPr>
            </a:lvl3pPr>
            <a:lvl4pPr lvl="3">
              <a:buNone/>
              <a:defRPr sz="1300">
                <a:solidFill>
                  <a:schemeClr val="dk1"/>
                </a:solidFill>
                <a:latin typeface="Montserrat"/>
                <a:ea typeface="Montserrat"/>
                <a:cs typeface="Montserrat"/>
                <a:sym typeface="Montserrat"/>
              </a:defRPr>
            </a:lvl4pPr>
            <a:lvl5pPr lvl="4">
              <a:buNone/>
              <a:defRPr sz="1300">
                <a:solidFill>
                  <a:schemeClr val="dk1"/>
                </a:solidFill>
                <a:latin typeface="Montserrat"/>
                <a:ea typeface="Montserrat"/>
                <a:cs typeface="Montserrat"/>
                <a:sym typeface="Montserrat"/>
              </a:defRPr>
            </a:lvl5pPr>
            <a:lvl6pPr lvl="5">
              <a:buNone/>
              <a:defRPr sz="1300">
                <a:solidFill>
                  <a:schemeClr val="dk1"/>
                </a:solidFill>
                <a:latin typeface="Montserrat"/>
                <a:ea typeface="Montserrat"/>
                <a:cs typeface="Montserrat"/>
                <a:sym typeface="Montserrat"/>
              </a:defRPr>
            </a:lvl6pPr>
            <a:lvl7pPr lvl="6">
              <a:buNone/>
              <a:defRPr sz="1300">
                <a:solidFill>
                  <a:schemeClr val="dk1"/>
                </a:solidFill>
                <a:latin typeface="Montserrat"/>
                <a:ea typeface="Montserrat"/>
                <a:cs typeface="Montserrat"/>
                <a:sym typeface="Montserrat"/>
              </a:defRPr>
            </a:lvl7pPr>
            <a:lvl8pPr lvl="7">
              <a:buNone/>
              <a:defRPr sz="1300">
                <a:solidFill>
                  <a:schemeClr val="dk1"/>
                </a:solidFill>
                <a:latin typeface="Montserrat"/>
                <a:ea typeface="Montserrat"/>
                <a:cs typeface="Montserrat"/>
                <a:sym typeface="Montserrat"/>
              </a:defRPr>
            </a:lvl8pPr>
            <a:lvl9pPr lvl="8">
              <a:buNone/>
              <a:defRPr sz="1300">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13_1_1_1_1">
    <p:spTree>
      <p:nvGrpSpPr>
        <p:cNvPr id="1724" name="Shape 1724"/>
        <p:cNvGrpSpPr/>
        <p:nvPr/>
      </p:nvGrpSpPr>
      <p:grpSpPr>
        <a:xfrm>
          <a:off x="0" y="0"/>
          <a:ext cx="0" cy="0"/>
          <a:chOff x="0" y="0"/>
          <a:chExt cx="0" cy="0"/>
        </a:xfrm>
      </p:grpSpPr>
      <p:sp>
        <p:nvSpPr>
          <p:cNvPr id="1725" name="Google Shape;1725;p244"/>
          <p:cNvSpPr/>
          <p:nvPr/>
        </p:nvSpPr>
        <p:spPr>
          <a:xfrm rot="10800000">
            <a:off x="0" y="4422181"/>
            <a:ext cx="31896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44"/>
          <p:cNvSpPr/>
          <p:nvPr/>
        </p:nvSpPr>
        <p:spPr>
          <a:xfrm>
            <a:off x="7092600" y="0"/>
            <a:ext cx="20514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40">
    <p:spTree>
      <p:nvGrpSpPr>
        <p:cNvPr id="155" name="Shape 155"/>
        <p:cNvGrpSpPr/>
        <p:nvPr/>
      </p:nvGrpSpPr>
      <p:grpSpPr>
        <a:xfrm>
          <a:off x="0" y="0"/>
          <a:ext cx="0" cy="0"/>
          <a:chOff x="0" y="0"/>
          <a:chExt cx="0" cy="0"/>
        </a:xfrm>
      </p:grpSpPr>
      <p:sp>
        <p:nvSpPr>
          <p:cNvPr id="156" name="Google Shape;156;p26"/>
          <p:cNvSpPr txBox="1"/>
          <p:nvPr>
            <p:ph idx="1" type="subTitle"/>
          </p:nvPr>
        </p:nvSpPr>
        <p:spPr>
          <a:xfrm>
            <a:off x="814425" y="2212950"/>
            <a:ext cx="4084800" cy="1289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7" name="Google Shape;157;p26"/>
          <p:cNvSpPr txBox="1"/>
          <p:nvPr>
            <p:ph type="title"/>
          </p:nvPr>
        </p:nvSpPr>
        <p:spPr>
          <a:xfrm>
            <a:off x="814425" y="1641450"/>
            <a:ext cx="4084800" cy="571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3"/>
              </a:buClr>
              <a:buSzPts val="2800"/>
              <a:buNone/>
              <a:defRPr sz="3200">
                <a:solidFill>
                  <a:schemeClr val="accent3"/>
                </a:solidFill>
              </a:defRPr>
            </a:lvl1pPr>
            <a:lvl2pPr lvl="1"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2pPr>
            <a:lvl3pPr lvl="2"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3pPr>
            <a:lvl4pPr lvl="3"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4pPr>
            <a:lvl5pPr lvl="4"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5pPr>
            <a:lvl6pPr lvl="5"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6pPr>
            <a:lvl7pPr lvl="6"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7pPr>
            <a:lvl8pPr lvl="7"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8pPr>
            <a:lvl9pPr lvl="8"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9pPr>
          </a:lstStyle>
          <a:p/>
        </p:txBody>
      </p:sp>
      <p:sp>
        <p:nvSpPr>
          <p:cNvPr id="158" name="Google Shape;158;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dk1"/>
                </a:solidFill>
                <a:latin typeface="Montserrat"/>
                <a:ea typeface="Montserrat"/>
                <a:cs typeface="Montserrat"/>
                <a:sym typeface="Montserrat"/>
              </a:defRPr>
            </a:lvl1pPr>
            <a:lvl2pPr lvl="1">
              <a:buNone/>
              <a:defRPr sz="1300">
                <a:solidFill>
                  <a:schemeClr val="dk1"/>
                </a:solidFill>
                <a:latin typeface="Montserrat"/>
                <a:ea typeface="Montserrat"/>
                <a:cs typeface="Montserrat"/>
                <a:sym typeface="Montserrat"/>
              </a:defRPr>
            </a:lvl2pPr>
            <a:lvl3pPr lvl="2">
              <a:buNone/>
              <a:defRPr sz="1300">
                <a:solidFill>
                  <a:schemeClr val="dk1"/>
                </a:solidFill>
                <a:latin typeface="Montserrat"/>
                <a:ea typeface="Montserrat"/>
                <a:cs typeface="Montserrat"/>
                <a:sym typeface="Montserrat"/>
              </a:defRPr>
            </a:lvl3pPr>
            <a:lvl4pPr lvl="3">
              <a:buNone/>
              <a:defRPr sz="1300">
                <a:solidFill>
                  <a:schemeClr val="dk1"/>
                </a:solidFill>
                <a:latin typeface="Montserrat"/>
                <a:ea typeface="Montserrat"/>
                <a:cs typeface="Montserrat"/>
                <a:sym typeface="Montserrat"/>
              </a:defRPr>
            </a:lvl4pPr>
            <a:lvl5pPr lvl="4">
              <a:buNone/>
              <a:defRPr sz="1300">
                <a:solidFill>
                  <a:schemeClr val="dk1"/>
                </a:solidFill>
                <a:latin typeface="Montserrat"/>
                <a:ea typeface="Montserrat"/>
                <a:cs typeface="Montserrat"/>
                <a:sym typeface="Montserrat"/>
              </a:defRPr>
            </a:lvl5pPr>
            <a:lvl6pPr lvl="5">
              <a:buNone/>
              <a:defRPr sz="1300">
                <a:solidFill>
                  <a:schemeClr val="dk1"/>
                </a:solidFill>
                <a:latin typeface="Montserrat"/>
                <a:ea typeface="Montserrat"/>
                <a:cs typeface="Montserrat"/>
                <a:sym typeface="Montserrat"/>
              </a:defRPr>
            </a:lvl6pPr>
            <a:lvl7pPr lvl="6">
              <a:buNone/>
              <a:defRPr sz="1300">
                <a:solidFill>
                  <a:schemeClr val="dk1"/>
                </a:solidFill>
                <a:latin typeface="Montserrat"/>
                <a:ea typeface="Montserrat"/>
                <a:cs typeface="Montserrat"/>
                <a:sym typeface="Montserrat"/>
              </a:defRPr>
            </a:lvl7pPr>
            <a:lvl8pPr lvl="7">
              <a:buNone/>
              <a:defRPr sz="1300">
                <a:solidFill>
                  <a:schemeClr val="dk1"/>
                </a:solidFill>
                <a:latin typeface="Montserrat"/>
                <a:ea typeface="Montserrat"/>
                <a:cs typeface="Montserrat"/>
                <a:sym typeface="Montserrat"/>
              </a:defRPr>
            </a:lvl8pPr>
            <a:lvl9pPr lvl="8">
              <a:buNone/>
              <a:defRPr sz="1300">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43">
    <p:spTree>
      <p:nvGrpSpPr>
        <p:cNvPr id="159" name="Shape 159"/>
        <p:cNvGrpSpPr/>
        <p:nvPr/>
      </p:nvGrpSpPr>
      <p:grpSpPr>
        <a:xfrm>
          <a:off x="0" y="0"/>
          <a:ext cx="0" cy="0"/>
          <a:chOff x="0" y="0"/>
          <a:chExt cx="0" cy="0"/>
        </a:xfrm>
      </p:grpSpPr>
      <p:sp>
        <p:nvSpPr>
          <p:cNvPr id="160" name="Google Shape;160;p27"/>
          <p:cNvSpPr txBox="1"/>
          <p:nvPr>
            <p:ph idx="1" type="subTitle"/>
          </p:nvPr>
        </p:nvSpPr>
        <p:spPr>
          <a:xfrm>
            <a:off x="1586250" y="3356050"/>
            <a:ext cx="5971500" cy="103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2"/>
              </a:buClr>
              <a:buSzPts val="1800"/>
              <a:buNone/>
              <a:defRPr>
                <a:solidFill>
                  <a:schemeClr val="accent2"/>
                </a:solidFill>
              </a:defRPr>
            </a:lvl1pPr>
            <a:lvl2pPr lvl="1" rtl="0" algn="ctr">
              <a:lnSpc>
                <a:spcPct val="100000"/>
              </a:lnSpc>
              <a:spcBef>
                <a:spcPts val="0"/>
              </a:spcBef>
              <a:spcAft>
                <a:spcPts val="0"/>
              </a:spcAft>
              <a:buClr>
                <a:schemeClr val="accent2"/>
              </a:buClr>
              <a:buSzPts val="1400"/>
              <a:buNone/>
              <a:defRPr>
                <a:solidFill>
                  <a:schemeClr val="accent2"/>
                </a:solidFill>
              </a:defRPr>
            </a:lvl2pPr>
            <a:lvl3pPr lvl="2" rtl="0" algn="ctr">
              <a:lnSpc>
                <a:spcPct val="100000"/>
              </a:lnSpc>
              <a:spcBef>
                <a:spcPts val="0"/>
              </a:spcBef>
              <a:spcAft>
                <a:spcPts val="0"/>
              </a:spcAft>
              <a:buClr>
                <a:schemeClr val="accent2"/>
              </a:buClr>
              <a:buSzPts val="1400"/>
              <a:buNone/>
              <a:defRPr>
                <a:solidFill>
                  <a:schemeClr val="accent2"/>
                </a:solidFill>
              </a:defRPr>
            </a:lvl3pPr>
            <a:lvl4pPr lvl="3" rtl="0" algn="ctr">
              <a:lnSpc>
                <a:spcPct val="100000"/>
              </a:lnSpc>
              <a:spcBef>
                <a:spcPts val="0"/>
              </a:spcBef>
              <a:spcAft>
                <a:spcPts val="0"/>
              </a:spcAft>
              <a:buClr>
                <a:schemeClr val="accent2"/>
              </a:buClr>
              <a:buSzPts val="1400"/>
              <a:buNone/>
              <a:defRPr>
                <a:solidFill>
                  <a:schemeClr val="accent2"/>
                </a:solidFill>
              </a:defRPr>
            </a:lvl4pPr>
            <a:lvl5pPr lvl="4" rtl="0" algn="ctr">
              <a:lnSpc>
                <a:spcPct val="100000"/>
              </a:lnSpc>
              <a:spcBef>
                <a:spcPts val="0"/>
              </a:spcBef>
              <a:spcAft>
                <a:spcPts val="0"/>
              </a:spcAft>
              <a:buClr>
                <a:schemeClr val="accent2"/>
              </a:buClr>
              <a:buSzPts val="1400"/>
              <a:buNone/>
              <a:defRPr>
                <a:solidFill>
                  <a:schemeClr val="accent2"/>
                </a:solidFill>
              </a:defRPr>
            </a:lvl5pPr>
            <a:lvl6pPr lvl="5" rtl="0" algn="ctr">
              <a:lnSpc>
                <a:spcPct val="100000"/>
              </a:lnSpc>
              <a:spcBef>
                <a:spcPts val="0"/>
              </a:spcBef>
              <a:spcAft>
                <a:spcPts val="0"/>
              </a:spcAft>
              <a:buClr>
                <a:schemeClr val="accent2"/>
              </a:buClr>
              <a:buSzPts val="1400"/>
              <a:buNone/>
              <a:defRPr>
                <a:solidFill>
                  <a:schemeClr val="accent2"/>
                </a:solidFill>
              </a:defRPr>
            </a:lvl6pPr>
            <a:lvl7pPr lvl="6" rtl="0" algn="ctr">
              <a:lnSpc>
                <a:spcPct val="100000"/>
              </a:lnSpc>
              <a:spcBef>
                <a:spcPts val="0"/>
              </a:spcBef>
              <a:spcAft>
                <a:spcPts val="0"/>
              </a:spcAft>
              <a:buClr>
                <a:schemeClr val="accent2"/>
              </a:buClr>
              <a:buSzPts val="1400"/>
              <a:buNone/>
              <a:defRPr>
                <a:solidFill>
                  <a:schemeClr val="accent2"/>
                </a:solidFill>
              </a:defRPr>
            </a:lvl7pPr>
            <a:lvl8pPr lvl="7" rtl="0" algn="ctr">
              <a:lnSpc>
                <a:spcPct val="100000"/>
              </a:lnSpc>
              <a:spcBef>
                <a:spcPts val="0"/>
              </a:spcBef>
              <a:spcAft>
                <a:spcPts val="0"/>
              </a:spcAft>
              <a:buClr>
                <a:schemeClr val="accent2"/>
              </a:buClr>
              <a:buSzPts val="1400"/>
              <a:buNone/>
              <a:defRPr>
                <a:solidFill>
                  <a:schemeClr val="accent2"/>
                </a:solidFill>
              </a:defRPr>
            </a:lvl8pPr>
            <a:lvl9pPr lvl="8" rtl="0" algn="ctr">
              <a:lnSpc>
                <a:spcPct val="100000"/>
              </a:lnSpc>
              <a:spcBef>
                <a:spcPts val="0"/>
              </a:spcBef>
              <a:spcAft>
                <a:spcPts val="0"/>
              </a:spcAft>
              <a:buClr>
                <a:schemeClr val="accent2"/>
              </a:buClr>
              <a:buSzPts val="1400"/>
              <a:buNone/>
              <a:defRPr>
                <a:solidFill>
                  <a:schemeClr val="accent2"/>
                </a:solidFill>
              </a:defRPr>
            </a:lvl9pPr>
          </a:lstStyle>
          <a:p/>
        </p:txBody>
      </p:sp>
      <p:sp>
        <p:nvSpPr>
          <p:cNvPr id="161" name="Google Shape;161;p27"/>
          <p:cNvSpPr txBox="1"/>
          <p:nvPr>
            <p:ph type="title"/>
          </p:nvPr>
        </p:nvSpPr>
        <p:spPr>
          <a:xfrm>
            <a:off x="2529600" y="2784550"/>
            <a:ext cx="4084800" cy="571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2800"/>
              <a:buNone/>
              <a:defRPr sz="3200">
                <a:solidFill>
                  <a:schemeClr val="accent2"/>
                </a:solidFill>
              </a:defRPr>
            </a:lvl1pPr>
            <a:lvl2pPr lvl="1"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2pPr>
            <a:lvl3pPr lvl="2"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3pPr>
            <a:lvl4pPr lvl="3"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4pPr>
            <a:lvl5pPr lvl="4"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5pPr>
            <a:lvl6pPr lvl="5"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6pPr>
            <a:lvl7pPr lvl="6"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7pPr>
            <a:lvl8pPr lvl="7"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8pPr>
            <a:lvl9pPr lvl="8"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9pPr>
          </a:lstStyle>
          <a:p/>
        </p:txBody>
      </p:sp>
      <p:sp>
        <p:nvSpPr>
          <p:cNvPr id="162" name="Google Shape;162;p27"/>
          <p:cNvSpPr/>
          <p:nvPr/>
        </p:nvSpPr>
        <p:spPr>
          <a:xfrm rot="5400000">
            <a:off x="-143250" y="143238"/>
            <a:ext cx="10077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dk1"/>
                </a:solidFill>
                <a:latin typeface="Montserrat"/>
                <a:ea typeface="Montserrat"/>
                <a:cs typeface="Montserrat"/>
                <a:sym typeface="Montserrat"/>
              </a:defRPr>
            </a:lvl1pPr>
            <a:lvl2pPr lvl="1">
              <a:buNone/>
              <a:defRPr sz="1300">
                <a:solidFill>
                  <a:schemeClr val="dk1"/>
                </a:solidFill>
                <a:latin typeface="Montserrat"/>
                <a:ea typeface="Montserrat"/>
                <a:cs typeface="Montserrat"/>
                <a:sym typeface="Montserrat"/>
              </a:defRPr>
            </a:lvl2pPr>
            <a:lvl3pPr lvl="2">
              <a:buNone/>
              <a:defRPr sz="1300">
                <a:solidFill>
                  <a:schemeClr val="dk1"/>
                </a:solidFill>
                <a:latin typeface="Montserrat"/>
                <a:ea typeface="Montserrat"/>
                <a:cs typeface="Montserrat"/>
                <a:sym typeface="Montserrat"/>
              </a:defRPr>
            </a:lvl3pPr>
            <a:lvl4pPr lvl="3">
              <a:buNone/>
              <a:defRPr sz="1300">
                <a:solidFill>
                  <a:schemeClr val="dk1"/>
                </a:solidFill>
                <a:latin typeface="Montserrat"/>
                <a:ea typeface="Montserrat"/>
                <a:cs typeface="Montserrat"/>
                <a:sym typeface="Montserrat"/>
              </a:defRPr>
            </a:lvl4pPr>
            <a:lvl5pPr lvl="4">
              <a:buNone/>
              <a:defRPr sz="1300">
                <a:solidFill>
                  <a:schemeClr val="dk1"/>
                </a:solidFill>
                <a:latin typeface="Montserrat"/>
                <a:ea typeface="Montserrat"/>
                <a:cs typeface="Montserrat"/>
                <a:sym typeface="Montserrat"/>
              </a:defRPr>
            </a:lvl5pPr>
            <a:lvl6pPr lvl="5">
              <a:buNone/>
              <a:defRPr sz="1300">
                <a:solidFill>
                  <a:schemeClr val="dk1"/>
                </a:solidFill>
                <a:latin typeface="Montserrat"/>
                <a:ea typeface="Montserrat"/>
                <a:cs typeface="Montserrat"/>
                <a:sym typeface="Montserrat"/>
              </a:defRPr>
            </a:lvl6pPr>
            <a:lvl7pPr lvl="6">
              <a:buNone/>
              <a:defRPr sz="1300">
                <a:solidFill>
                  <a:schemeClr val="dk1"/>
                </a:solidFill>
                <a:latin typeface="Montserrat"/>
                <a:ea typeface="Montserrat"/>
                <a:cs typeface="Montserrat"/>
                <a:sym typeface="Montserrat"/>
              </a:defRPr>
            </a:lvl7pPr>
            <a:lvl8pPr lvl="7">
              <a:buNone/>
              <a:defRPr sz="1300">
                <a:solidFill>
                  <a:schemeClr val="dk1"/>
                </a:solidFill>
                <a:latin typeface="Montserrat"/>
                <a:ea typeface="Montserrat"/>
                <a:cs typeface="Montserrat"/>
                <a:sym typeface="Montserrat"/>
              </a:defRPr>
            </a:lvl8pPr>
            <a:lvl9pPr lvl="8">
              <a:buNone/>
              <a:defRPr sz="1300">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9">
  <p:cSld name="CUSTOM_44">
    <p:spTree>
      <p:nvGrpSpPr>
        <p:cNvPr id="164" name="Shape 164"/>
        <p:cNvGrpSpPr/>
        <p:nvPr/>
      </p:nvGrpSpPr>
      <p:grpSpPr>
        <a:xfrm>
          <a:off x="0" y="0"/>
          <a:ext cx="0" cy="0"/>
          <a:chOff x="0" y="0"/>
          <a:chExt cx="0" cy="0"/>
        </a:xfrm>
      </p:grpSpPr>
      <p:sp>
        <p:nvSpPr>
          <p:cNvPr id="165" name="Google Shape;165;p28"/>
          <p:cNvSpPr txBox="1"/>
          <p:nvPr>
            <p:ph idx="1" type="body"/>
          </p:nvPr>
        </p:nvSpPr>
        <p:spPr>
          <a:xfrm>
            <a:off x="721950" y="1662150"/>
            <a:ext cx="4180200" cy="24036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Clr>
                <a:srgbClr val="434343"/>
              </a:buClr>
              <a:buSzPts val="1400"/>
              <a:buChar char="●"/>
              <a:defRPr sz="1400">
                <a:solidFill>
                  <a:srgbClr val="434343"/>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
        <p:nvSpPr>
          <p:cNvPr id="166" name="Google Shape;166;p28"/>
          <p:cNvSpPr txBox="1"/>
          <p:nvPr>
            <p:ph type="title"/>
          </p:nvPr>
        </p:nvSpPr>
        <p:spPr>
          <a:xfrm>
            <a:off x="725925" y="1077750"/>
            <a:ext cx="4180200" cy="584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67" name="Google Shape;167;p28"/>
          <p:cNvSpPr/>
          <p:nvPr/>
        </p:nvSpPr>
        <p:spPr>
          <a:xfrm rot="10800000">
            <a:off x="2257425" y="4422300"/>
            <a:ext cx="30237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434343"/>
                </a:solidFill>
                <a:latin typeface="Montserrat"/>
                <a:ea typeface="Montserrat"/>
                <a:cs typeface="Montserrat"/>
                <a:sym typeface="Montserrat"/>
              </a:defRPr>
            </a:lvl1pPr>
            <a:lvl2pPr lvl="1">
              <a:buNone/>
              <a:defRPr sz="1300">
                <a:solidFill>
                  <a:srgbClr val="434343"/>
                </a:solidFill>
                <a:latin typeface="Montserrat"/>
                <a:ea typeface="Montserrat"/>
                <a:cs typeface="Montserrat"/>
                <a:sym typeface="Montserrat"/>
              </a:defRPr>
            </a:lvl2pPr>
            <a:lvl3pPr lvl="2">
              <a:buNone/>
              <a:defRPr sz="1300">
                <a:solidFill>
                  <a:srgbClr val="434343"/>
                </a:solidFill>
                <a:latin typeface="Montserrat"/>
                <a:ea typeface="Montserrat"/>
                <a:cs typeface="Montserrat"/>
                <a:sym typeface="Montserrat"/>
              </a:defRPr>
            </a:lvl3pPr>
            <a:lvl4pPr lvl="3">
              <a:buNone/>
              <a:defRPr sz="1300">
                <a:solidFill>
                  <a:srgbClr val="434343"/>
                </a:solidFill>
                <a:latin typeface="Montserrat"/>
                <a:ea typeface="Montserrat"/>
                <a:cs typeface="Montserrat"/>
                <a:sym typeface="Montserrat"/>
              </a:defRPr>
            </a:lvl4pPr>
            <a:lvl5pPr lvl="4">
              <a:buNone/>
              <a:defRPr sz="1300">
                <a:solidFill>
                  <a:srgbClr val="434343"/>
                </a:solidFill>
                <a:latin typeface="Montserrat"/>
                <a:ea typeface="Montserrat"/>
                <a:cs typeface="Montserrat"/>
                <a:sym typeface="Montserrat"/>
              </a:defRPr>
            </a:lvl5pPr>
            <a:lvl6pPr lvl="5">
              <a:buNone/>
              <a:defRPr sz="1300">
                <a:solidFill>
                  <a:srgbClr val="434343"/>
                </a:solidFill>
                <a:latin typeface="Montserrat"/>
                <a:ea typeface="Montserrat"/>
                <a:cs typeface="Montserrat"/>
                <a:sym typeface="Montserrat"/>
              </a:defRPr>
            </a:lvl6pPr>
            <a:lvl7pPr lvl="6">
              <a:buNone/>
              <a:defRPr sz="1300">
                <a:solidFill>
                  <a:srgbClr val="434343"/>
                </a:solidFill>
                <a:latin typeface="Montserrat"/>
                <a:ea typeface="Montserrat"/>
                <a:cs typeface="Montserrat"/>
                <a:sym typeface="Montserrat"/>
              </a:defRPr>
            </a:lvl7pPr>
            <a:lvl8pPr lvl="7">
              <a:buNone/>
              <a:defRPr sz="1300">
                <a:solidFill>
                  <a:srgbClr val="434343"/>
                </a:solidFill>
                <a:latin typeface="Montserrat"/>
                <a:ea typeface="Montserrat"/>
                <a:cs typeface="Montserrat"/>
                <a:sym typeface="Montserrat"/>
              </a:defRPr>
            </a:lvl8pPr>
            <a:lvl9pPr lvl="8">
              <a:buNone/>
              <a:defRPr sz="1300">
                <a:solidFill>
                  <a:srgbClr val="434343"/>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2">
    <p:spTree>
      <p:nvGrpSpPr>
        <p:cNvPr id="169" name="Shape 169"/>
        <p:cNvGrpSpPr/>
        <p:nvPr/>
      </p:nvGrpSpPr>
      <p:grpSpPr>
        <a:xfrm>
          <a:off x="0" y="0"/>
          <a:ext cx="0" cy="0"/>
          <a:chOff x="0" y="0"/>
          <a:chExt cx="0" cy="0"/>
        </a:xfrm>
      </p:grpSpPr>
      <p:sp>
        <p:nvSpPr>
          <p:cNvPr id="170" name="Google Shape;170;p29"/>
          <p:cNvSpPr txBox="1"/>
          <p:nvPr>
            <p:ph type="title"/>
          </p:nvPr>
        </p:nvSpPr>
        <p:spPr>
          <a:xfrm>
            <a:off x="723975" y="361950"/>
            <a:ext cx="8520600" cy="584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71" name="Google Shape;171;p29"/>
          <p:cNvSpPr txBox="1"/>
          <p:nvPr>
            <p:ph hasCustomPrompt="1" idx="2" type="title"/>
          </p:nvPr>
        </p:nvSpPr>
        <p:spPr>
          <a:xfrm>
            <a:off x="723975" y="1471400"/>
            <a:ext cx="1136400" cy="687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72" name="Google Shape;172;p29"/>
          <p:cNvSpPr txBox="1"/>
          <p:nvPr>
            <p:ph idx="3" type="title"/>
          </p:nvPr>
        </p:nvSpPr>
        <p:spPr>
          <a:xfrm>
            <a:off x="1741350" y="1137900"/>
            <a:ext cx="27153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73" name="Google Shape;173;p29"/>
          <p:cNvSpPr txBox="1"/>
          <p:nvPr>
            <p:ph idx="4" type="title"/>
          </p:nvPr>
        </p:nvSpPr>
        <p:spPr>
          <a:xfrm>
            <a:off x="1741350" y="1522850"/>
            <a:ext cx="24720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74" name="Google Shape;174;p29"/>
          <p:cNvSpPr txBox="1"/>
          <p:nvPr>
            <p:ph hasCustomPrompt="1" idx="5" type="title"/>
          </p:nvPr>
        </p:nvSpPr>
        <p:spPr>
          <a:xfrm>
            <a:off x="723975" y="2698375"/>
            <a:ext cx="1136400" cy="687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75" name="Google Shape;175;p29"/>
          <p:cNvSpPr txBox="1"/>
          <p:nvPr>
            <p:ph idx="6" type="title"/>
          </p:nvPr>
        </p:nvSpPr>
        <p:spPr>
          <a:xfrm>
            <a:off x="1741350" y="2364875"/>
            <a:ext cx="27153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76" name="Google Shape;176;p29"/>
          <p:cNvSpPr txBox="1"/>
          <p:nvPr>
            <p:ph idx="7" type="title"/>
          </p:nvPr>
        </p:nvSpPr>
        <p:spPr>
          <a:xfrm>
            <a:off x="1741350" y="2749825"/>
            <a:ext cx="24720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77" name="Google Shape;177;p29"/>
          <p:cNvSpPr txBox="1"/>
          <p:nvPr>
            <p:ph hasCustomPrompt="1" idx="8" type="title"/>
          </p:nvPr>
        </p:nvSpPr>
        <p:spPr>
          <a:xfrm>
            <a:off x="723975" y="3925350"/>
            <a:ext cx="1136400" cy="687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78" name="Google Shape;178;p29"/>
          <p:cNvSpPr txBox="1"/>
          <p:nvPr>
            <p:ph idx="9" type="title"/>
          </p:nvPr>
        </p:nvSpPr>
        <p:spPr>
          <a:xfrm>
            <a:off x="1741350" y="3591850"/>
            <a:ext cx="27153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79" name="Google Shape;179;p29"/>
          <p:cNvSpPr txBox="1"/>
          <p:nvPr>
            <p:ph idx="13" type="title"/>
          </p:nvPr>
        </p:nvSpPr>
        <p:spPr>
          <a:xfrm>
            <a:off x="1741350" y="3976800"/>
            <a:ext cx="24720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80" name="Google Shape;180;p29"/>
          <p:cNvSpPr txBox="1"/>
          <p:nvPr>
            <p:ph hasCustomPrompt="1" idx="14" type="title"/>
          </p:nvPr>
        </p:nvSpPr>
        <p:spPr>
          <a:xfrm>
            <a:off x="4950075" y="1471400"/>
            <a:ext cx="1136400" cy="687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81" name="Google Shape;181;p29"/>
          <p:cNvSpPr txBox="1"/>
          <p:nvPr>
            <p:ph idx="15" type="title"/>
          </p:nvPr>
        </p:nvSpPr>
        <p:spPr>
          <a:xfrm>
            <a:off x="5967438" y="1137900"/>
            <a:ext cx="27153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82" name="Google Shape;182;p29"/>
          <p:cNvSpPr txBox="1"/>
          <p:nvPr>
            <p:ph idx="16" type="title"/>
          </p:nvPr>
        </p:nvSpPr>
        <p:spPr>
          <a:xfrm>
            <a:off x="5967450" y="1522850"/>
            <a:ext cx="24720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83" name="Google Shape;183;p29"/>
          <p:cNvSpPr txBox="1"/>
          <p:nvPr>
            <p:ph hasCustomPrompt="1" idx="17" type="title"/>
          </p:nvPr>
        </p:nvSpPr>
        <p:spPr>
          <a:xfrm>
            <a:off x="4950075" y="2698375"/>
            <a:ext cx="1136400" cy="687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84" name="Google Shape;184;p29"/>
          <p:cNvSpPr txBox="1"/>
          <p:nvPr>
            <p:ph idx="18" type="title"/>
          </p:nvPr>
        </p:nvSpPr>
        <p:spPr>
          <a:xfrm>
            <a:off x="5967438" y="2364875"/>
            <a:ext cx="27153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85" name="Google Shape;185;p29"/>
          <p:cNvSpPr txBox="1"/>
          <p:nvPr>
            <p:ph idx="19" type="title"/>
          </p:nvPr>
        </p:nvSpPr>
        <p:spPr>
          <a:xfrm>
            <a:off x="5967450" y="2749825"/>
            <a:ext cx="24720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86" name="Google Shape;186;p29"/>
          <p:cNvSpPr txBox="1"/>
          <p:nvPr>
            <p:ph hasCustomPrompt="1" idx="20" type="title"/>
          </p:nvPr>
        </p:nvSpPr>
        <p:spPr>
          <a:xfrm>
            <a:off x="4950075" y="3925350"/>
            <a:ext cx="1136400" cy="687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87" name="Google Shape;187;p29"/>
          <p:cNvSpPr txBox="1"/>
          <p:nvPr>
            <p:ph idx="21" type="title"/>
          </p:nvPr>
        </p:nvSpPr>
        <p:spPr>
          <a:xfrm>
            <a:off x="5967438" y="3591850"/>
            <a:ext cx="27153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88" name="Google Shape;188;p29"/>
          <p:cNvSpPr txBox="1"/>
          <p:nvPr>
            <p:ph idx="22" type="title"/>
          </p:nvPr>
        </p:nvSpPr>
        <p:spPr>
          <a:xfrm>
            <a:off x="5967450" y="3976800"/>
            <a:ext cx="24720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89" name="Google Shape;189;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dk1"/>
                </a:solidFill>
                <a:latin typeface="Montserrat"/>
                <a:ea typeface="Montserrat"/>
                <a:cs typeface="Montserrat"/>
                <a:sym typeface="Montserrat"/>
              </a:defRPr>
            </a:lvl1pPr>
            <a:lvl2pPr lvl="1">
              <a:buNone/>
              <a:defRPr sz="1300">
                <a:solidFill>
                  <a:schemeClr val="dk1"/>
                </a:solidFill>
                <a:latin typeface="Montserrat"/>
                <a:ea typeface="Montserrat"/>
                <a:cs typeface="Montserrat"/>
                <a:sym typeface="Montserrat"/>
              </a:defRPr>
            </a:lvl2pPr>
            <a:lvl3pPr lvl="2">
              <a:buNone/>
              <a:defRPr sz="1300">
                <a:solidFill>
                  <a:schemeClr val="dk1"/>
                </a:solidFill>
                <a:latin typeface="Montserrat"/>
                <a:ea typeface="Montserrat"/>
                <a:cs typeface="Montserrat"/>
                <a:sym typeface="Montserrat"/>
              </a:defRPr>
            </a:lvl3pPr>
            <a:lvl4pPr lvl="3">
              <a:buNone/>
              <a:defRPr sz="1300">
                <a:solidFill>
                  <a:schemeClr val="dk1"/>
                </a:solidFill>
                <a:latin typeface="Montserrat"/>
                <a:ea typeface="Montserrat"/>
                <a:cs typeface="Montserrat"/>
                <a:sym typeface="Montserrat"/>
              </a:defRPr>
            </a:lvl4pPr>
            <a:lvl5pPr lvl="4">
              <a:buNone/>
              <a:defRPr sz="1300">
                <a:solidFill>
                  <a:schemeClr val="dk1"/>
                </a:solidFill>
                <a:latin typeface="Montserrat"/>
                <a:ea typeface="Montserrat"/>
                <a:cs typeface="Montserrat"/>
                <a:sym typeface="Montserrat"/>
              </a:defRPr>
            </a:lvl5pPr>
            <a:lvl6pPr lvl="5">
              <a:buNone/>
              <a:defRPr sz="1300">
                <a:solidFill>
                  <a:schemeClr val="dk1"/>
                </a:solidFill>
                <a:latin typeface="Montserrat"/>
                <a:ea typeface="Montserrat"/>
                <a:cs typeface="Montserrat"/>
                <a:sym typeface="Montserrat"/>
              </a:defRPr>
            </a:lvl6pPr>
            <a:lvl7pPr lvl="6">
              <a:buNone/>
              <a:defRPr sz="1300">
                <a:solidFill>
                  <a:schemeClr val="dk1"/>
                </a:solidFill>
                <a:latin typeface="Montserrat"/>
                <a:ea typeface="Montserrat"/>
                <a:cs typeface="Montserrat"/>
                <a:sym typeface="Montserrat"/>
              </a:defRPr>
            </a:lvl7pPr>
            <a:lvl8pPr lvl="7">
              <a:buNone/>
              <a:defRPr sz="1300">
                <a:solidFill>
                  <a:schemeClr val="dk1"/>
                </a:solidFill>
                <a:latin typeface="Montserrat"/>
                <a:ea typeface="Montserrat"/>
                <a:cs typeface="Montserrat"/>
                <a:sym typeface="Montserrat"/>
              </a:defRPr>
            </a:lvl8pPr>
            <a:lvl9pPr lvl="8">
              <a:buNone/>
              <a:defRPr sz="1300">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9">
    <p:spTree>
      <p:nvGrpSpPr>
        <p:cNvPr id="190" name="Shape 190"/>
        <p:cNvGrpSpPr/>
        <p:nvPr/>
      </p:nvGrpSpPr>
      <p:grpSpPr>
        <a:xfrm>
          <a:off x="0" y="0"/>
          <a:ext cx="0" cy="0"/>
          <a:chOff x="0" y="0"/>
          <a:chExt cx="0" cy="0"/>
        </a:xfrm>
      </p:grpSpPr>
      <p:sp>
        <p:nvSpPr>
          <p:cNvPr id="191" name="Google Shape;191;p30"/>
          <p:cNvSpPr txBox="1"/>
          <p:nvPr>
            <p:ph type="title"/>
          </p:nvPr>
        </p:nvSpPr>
        <p:spPr>
          <a:xfrm>
            <a:off x="723975" y="361950"/>
            <a:ext cx="7696200" cy="584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92" name="Google Shape;192;p30"/>
          <p:cNvSpPr txBox="1"/>
          <p:nvPr>
            <p:ph hasCustomPrompt="1" idx="2" type="title"/>
          </p:nvPr>
        </p:nvSpPr>
        <p:spPr>
          <a:xfrm>
            <a:off x="781163" y="1192613"/>
            <a:ext cx="859500" cy="502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6000"/>
              <a:buNone/>
              <a:defRPr sz="35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93" name="Google Shape;193;p30"/>
          <p:cNvSpPr txBox="1"/>
          <p:nvPr>
            <p:ph idx="3" type="title"/>
          </p:nvPr>
        </p:nvSpPr>
        <p:spPr>
          <a:xfrm>
            <a:off x="781163" y="1695413"/>
            <a:ext cx="2452500" cy="40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94" name="Google Shape;194;p30"/>
          <p:cNvSpPr txBox="1"/>
          <p:nvPr>
            <p:ph idx="4" type="title"/>
          </p:nvPr>
        </p:nvSpPr>
        <p:spPr>
          <a:xfrm>
            <a:off x="781163" y="2080363"/>
            <a:ext cx="2450700" cy="493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95" name="Google Shape;195;p30"/>
          <p:cNvSpPr txBox="1"/>
          <p:nvPr>
            <p:ph hasCustomPrompt="1" idx="5" type="title"/>
          </p:nvPr>
        </p:nvSpPr>
        <p:spPr>
          <a:xfrm>
            <a:off x="3345750" y="1192613"/>
            <a:ext cx="859500" cy="502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6000"/>
              <a:buNone/>
              <a:defRPr sz="35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96" name="Google Shape;196;p30"/>
          <p:cNvSpPr txBox="1"/>
          <p:nvPr>
            <p:ph idx="6" type="title"/>
          </p:nvPr>
        </p:nvSpPr>
        <p:spPr>
          <a:xfrm>
            <a:off x="3345750" y="1695413"/>
            <a:ext cx="2452500" cy="40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197" name="Google Shape;197;p30"/>
          <p:cNvSpPr txBox="1"/>
          <p:nvPr>
            <p:ph idx="7" type="title"/>
          </p:nvPr>
        </p:nvSpPr>
        <p:spPr>
          <a:xfrm>
            <a:off x="3345750" y="2080363"/>
            <a:ext cx="2450700" cy="493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98" name="Google Shape;198;p30"/>
          <p:cNvSpPr txBox="1"/>
          <p:nvPr>
            <p:ph hasCustomPrompt="1" idx="8" type="title"/>
          </p:nvPr>
        </p:nvSpPr>
        <p:spPr>
          <a:xfrm>
            <a:off x="5910338" y="1192625"/>
            <a:ext cx="859500" cy="502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6000"/>
              <a:buNone/>
              <a:defRPr sz="35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99" name="Google Shape;199;p30"/>
          <p:cNvSpPr txBox="1"/>
          <p:nvPr>
            <p:ph idx="9" type="title"/>
          </p:nvPr>
        </p:nvSpPr>
        <p:spPr>
          <a:xfrm>
            <a:off x="5910338" y="1695425"/>
            <a:ext cx="2452500" cy="40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200" name="Google Shape;200;p30"/>
          <p:cNvSpPr txBox="1"/>
          <p:nvPr>
            <p:ph idx="13" type="title"/>
          </p:nvPr>
        </p:nvSpPr>
        <p:spPr>
          <a:xfrm>
            <a:off x="5910338" y="2080375"/>
            <a:ext cx="2450700" cy="493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201" name="Google Shape;201;p30"/>
          <p:cNvSpPr txBox="1"/>
          <p:nvPr>
            <p:ph hasCustomPrompt="1" idx="14" type="title"/>
          </p:nvPr>
        </p:nvSpPr>
        <p:spPr>
          <a:xfrm>
            <a:off x="781163" y="2839200"/>
            <a:ext cx="859500" cy="502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6000"/>
              <a:buNone/>
              <a:defRPr sz="35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02" name="Google Shape;202;p30"/>
          <p:cNvSpPr txBox="1"/>
          <p:nvPr>
            <p:ph idx="15" type="title"/>
          </p:nvPr>
        </p:nvSpPr>
        <p:spPr>
          <a:xfrm>
            <a:off x="781163" y="3342000"/>
            <a:ext cx="2452500" cy="40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203" name="Google Shape;203;p30"/>
          <p:cNvSpPr txBox="1"/>
          <p:nvPr>
            <p:ph idx="16" type="title"/>
          </p:nvPr>
        </p:nvSpPr>
        <p:spPr>
          <a:xfrm>
            <a:off x="781163" y="3726950"/>
            <a:ext cx="2452500" cy="493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204" name="Google Shape;204;p30"/>
          <p:cNvSpPr txBox="1"/>
          <p:nvPr>
            <p:ph hasCustomPrompt="1" idx="17" type="title"/>
          </p:nvPr>
        </p:nvSpPr>
        <p:spPr>
          <a:xfrm>
            <a:off x="3345750" y="2839200"/>
            <a:ext cx="859500" cy="502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6000"/>
              <a:buNone/>
              <a:defRPr sz="35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05" name="Google Shape;205;p30"/>
          <p:cNvSpPr txBox="1"/>
          <p:nvPr>
            <p:ph idx="18" type="title"/>
          </p:nvPr>
        </p:nvSpPr>
        <p:spPr>
          <a:xfrm>
            <a:off x="3345750" y="3342000"/>
            <a:ext cx="2452500" cy="40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206" name="Google Shape;206;p30"/>
          <p:cNvSpPr txBox="1"/>
          <p:nvPr>
            <p:ph idx="19" type="title"/>
          </p:nvPr>
        </p:nvSpPr>
        <p:spPr>
          <a:xfrm>
            <a:off x="3345750" y="3726950"/>
            <a:ext cx="2452500" cy="493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207" name="Google Shape;207;p30"/>
          <p:cNvSpPr txBox="1"/>
          <p:nvPr>
            <p:ph hasCustomPrompt="1" idx="20" type="title"/>
          </p:nvPr>
        </p:nvSpPr>
        <p:spPr>
          <a:xfrm>
            <a:off x="5910325" y="2839200"/>
            <a:ext cx="859500" cy="502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6000"/>
              <a:buNone/>
              <a:defRPr sz="35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08" name="Google Shape;208;p30"/>
          <p:cNvSpPr txBox="1"/>
          <p:nvPr>
            <p:ph idx="21" type="title"/>
          </p:nvPr>
        </p:nvSpPr>
        <p:spPr>
          <a:xfrm>
            <a:off x="5910324" y="3342000"/>
            <a:ext cx="2452500" cy="40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209" name="Google Shape;209;p30"/>
          <p:cNvSpPr txBox="1"/>
          <p:nvPr>
            <p:ph idx="22" type="title"/>
          </p:nvPr>
        </p:nvSpPr>
        <p:spPr>
          <a:xfrm>
            <a:off x="5910325" y="3726950"/>
            <a:ext cx="2452500" cy="493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210" name="Google Shape;210;p30"/>
          <p:cNvSpPr/>
          <p:nvPr/>
        </p:nvSpPr>
        <p:spPr>
          <a:xfrm rot="10800000">
            <a:off x="5910325" y="0"/>
            <a:ext cx="2055300" cy="3861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0"/>
          <p:cNvSpPr/>
          <p:nvPr/>
        </p:nvSpPr>
        <p:spPr>
          <a:xfrm rot="5400000">
            <a:off x="-856675" y="3941850"/>
            <a:ext cx="20514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dk1"/>
                </a:solidFill>
                <a:latin typeface="Montserrat"/>
                <a:ea typeface="Montserrat"/>
                <a:cs typeface="Montserrat"/>
                <a:sym typeface="Montserrat"/>
              </a:defRPr>
            </a:lvl1pPr>
            <a:lvl2pPr lvl="1">
              <a:buNone/>
              <a:defRPr sz="1300">
                <a:solidFill>
                  <a:schemeClr val="dk1"/>
                </a:solidFill>
                <a:latin typeface="Montserrat"/>
                <a:ea typeface="Montserrat"/>
                <a:cs typeface="Montserrat"/>
                <a:sym typeface="Montserrat"/>
              </a:defRPr>
            </a:lvl2pPr>
            <a:lvl3pPr lvl="2">
              <a:buNone/>
              <a:defRPr sz="1300">
                <a:solidFill>
                  <a:schemeClr val="dk1"/>
                </a:solidFill>
                <a:latin typeface="Montserrat"/>
                <a:ea typeface="Montserrat"/>
                <a:cs typeface="Montserrat"/>
                <a:sym typeface="Montserrat"/>
              </a:defRPr>
            </a:lvl3pPr>
            <a:lvl4pPr lvl="3">
              <a:buNone/>
              <a:defRPr sz="1300">
                <a:solidFill>
                  <a:schemeClr val="dk1"/>
                </a:solidFill>
                <a:latin typeface="Montserrat"/>
                <a:ea typeface="Montserrat"/>
                <a:cs typeface="Montserrat"/>
                <a:sym typeface="Montserrat"/>
              </a:defRPr>
            </a:lvl4pPr>
            <a:lvl5pPr lvl="4">
              <a:buNone/>
              <a:defRPr sz="1300">
                <a:solidFill>
                  <a:schemeClr val="dk1"/>
                </a:solidFill>
                <a:latin typeface="Montserrat"/>
                <a:ea typeface="Montserrat"/>
                <a:cs typeface="Montserrat"/>
                <a:sym typeface="Montserrat"/>
              </a:defRPr>
            </a:lvl5pPr>
            <a:lvl6pPr lvl="5">
              <a:buNone/>
              <a:defRPr sz="1300">
                <a:solidFill>
                  <a:schemeClr val="dk1"/>
                </a:solidFill>
                <a:latin typeface="Montserrat"/>
                <a:ea typeface="Montserrat"/>
                <a:cs typeface="Montserrat"/>
                <a:sym typeface="Montserrat"/>
              </a:defRPr>
            </a:lvl6pPr>
            <a:lvl7pPr lvl="6">
              <a:buNone/>
              <a:defRPr sz="1300">
                <a:solidFill>
                  <a:schemeClr val="dk1"/>
                </a:solidFill>
                <a:latin typeface="Montserrat"/>
                <a:ea typeface="Montserrat"/>
                <a:cs typeface="Montserrat"/>
                <a:sym typeface="Montserrat"/>
              </a:defRPr>
            </a:lvl7pPr>
            <a:lvl8pPr lvl="7">
              <a:buNone/>
              <a:defRPr sz="1300">
                <a:solidFill>
                  <a:schemeClr val="dk1"/>
                </a:solidFill>
                <a:latin typeface="Montserrat"/>
                <a:ea typeface="Montserrat"/>
                <a:cs typeface="Montserrat"/>
                <a:sym typeface="Montserrat"/>
              </a:defRPr>
            </a:lvl8pPr>
            <a:lvl9pPr lvl="8">
              <a:buNone/>
              <a:defRPr sz="1300">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sp>
        <p:nvSpPr>
          <p:cNvPr id="25" name="Google Shape;25;p4"/>
          <p:cNvSpPr txBox="1"/>
          <p:nvPr>
            <p:ph type="title"/>
          </p:nvPr>
        </p:nvSpPr>
        <p:spPr>
          <a:xfrm>
            <a:off x="723900" y="361950"/>
            <a:ext cx="6448200" cy="591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2800"/>
              <a:buNone/>
              <a:defRPr>
                <a:solidFill>
                  <a:schemeClr val="accent3"/>
                </a:solidFill>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p:txBody>
      </p:sp>
      <p:sp>
        <p:nvSpPr>
          <p:cNvPr id="26" name="Google Shape;26;p4"/>
          <p:cNvSpPr txBox="1"/>
          <p:nvPr>
            <p:ph idx="1" type="body"/>
          </p:nvPr>
        </p:nvSpPr>
        <p:spPr>
          <a:xfrm>
            <a:off x="723900" y="953775"/>
            <a:ext cx="7696200" cy="36150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accent5"/>
              </a:buClr>
              <a:buSzPts val="1200"/>
              <a:buAutoNum type="arabicPeriod"/>
              <a:defRPr sz="1100">
                <a:solidFill>
                  <a:srgbClr val="000000"/>
                </a:solidFill>
              </a:defRPr>
            </a:lvl1pPr>
            <a:lvl2pPr indent="-304800" lvl="1" marL="914400">
              <a:spcBef>
                <a:spcPts val="1600"/>
              </a:spcBef>
              <a:spcAft>
                <a:spcPts val="0"/>
              </a:spcAft>
              <a:buClr>
                <a:srgbClr val="000000"/>
              </a:buClr>
              <a:buSzPts val="1200"/>
              <a:buAutoNum type="alphaLcPeriod"/>
              <a:defRPr>
                <a:solidFill>
                  <a:srgbClr val="000000"/>
                </a:solidFill>
              </a:defRPr>
            </a:lvl2pPr>
            <a:lvl3pPr indent="-304800" lvl="2" marL="1371600">
              <a:spcBef>
                <a:spcPts val="1600"/>
              </a:spcBef>
              <a:spcAft>
                <a:spcPts val="0"/>
              </a:spcAft>
              <a:buClr>
                <a:srgbClr val="000000"/>
              </a:buClr>
              <a:buSzPts val="1200"/>
              <a:buAutoNum type="romanLcPeriod"/>
              <a:defRPr>
                <a:solidFill>
                  <a:srgbClr val="000000"/>
                </a:solidFill>
              </a:defRPr>
            </a:lvl3pPr>
            <a:lvl4pPr indent="-304800" lvl="3" marL="1828800">
              <a:spcBef>
                <a:spcPts val="1600"/>
              </a:spcBef>
              <a:spcAft>
                <a:spcPts val="0"/>
              </a:spcAft>
              <a:buClr>
                <a:srgbClr val="000000"/>
              </a:buClr>
              <a:buSzPts val="1200"/>
              <a:buAutoNum type="arabicPeriod"/>
              <a:defRPr>
                <a:solidFill>
                  <a:srgbClr val="000000"/>
                </a:solidFill>
              </a:defRPr>
            </a:lvl4pPr>
            <a:lvl5pPr indent="-304800" lvl="4" marL="2286000">
              <a:spcBef>
                <a:spcPts val="1600"/>
              </a:spcBef>
              <a:spcAft>
                <a:spcPts val="0"/>
              </a:spcAft>
              <a:buClr>
                <a:srgbClr val="000000"/>
              </a:buClr>
              <a:buSzPts val="1200"/>
              <a:buAutoNum type="alphaLcPeriod"/>
              <a:defRPr>
                <a:solidFill>
                  <a:srgbClr val="000000"/>
                </a:solidFill>
              </a:defRPr>
            </a:lvl5pPr>
            <a:lvl6pPr indent="-304800" lvl="5" marL="2743200">
              <a:spcBef>
                <a:spcPts val="1600"/>
              </a:spcBef>
              <a:spcAft>
                <a:spcPts val="0"/>
              </a:spcAft>
              <a:buClr>
                <a:srgbClr val="000000"/>
              </a:buClr>
              <a:buSzPts val="1200"/>
              <a:buAutoNum type="romanLcPeriod"/>
              <a:defRPr>
                <a:solidFill>
                  <a:srgbClr val="000000"/>
                </a:solidFill>
              </a:defRPr>
            </a:lvl6pPr>
            <a:lvl7pPr indent="-304800" lvl="6" marL="3200400">
              <a:spcBef>
                <a:spcPts val="1600"/>
              </a:spcBef>
              <a:spcAft>
                <a:spcPts val="0"/>
              </a:spcAft>
              <a:buClr>
                <a:srgbClr val="000000"/>
              </a:buClr>
              <a:buSzPts val="1200"/>
              <a:buAutoNum type="arabicPeriod"/>
              <a:defRPr>
                <a:solidFill>
                  <a:srgbClr val="000000"/>
                </a:solidFill>
              </a:defRPr>
            </a:lvl7pPr>
            <a:lvl8pPr indent="-304800" lvl="7" marL="3657600">
              <a:spcBef>
                <a:spcPts val="1600"/>
              </a:spcBef>
              <a:spcAft>
                <a:spcPts val="0"/>
              </a:spcAft>
              <a:buClr>
                <a:srgbClr val="000000"/>
              </a:buClr>
              <a:buSzPts val="1200"/>
              <a:buAutoNum type="alphaLcPeriod"/>
              <a:defRPr>
                <a:solidFill>
                  <a:srgbClr val="000000"/>
                </a:solidFill>
              </a:defRPr>
            </a:lvl8pPr>
            <a:lvl9pPr indent="-304800" lvl="8" marL="4114800">
              <a:spcBef>
                <a:spcPts val="1600"/>
              </a:spcBef>
              <a:spcAft>
                <a:spcPts val="1600"/>
              </a:spcAft>
              <a:buClr>
                <a:srgbClr val="000000"/>
              </a:buClr>
              <a:buSzPts val="1200"/>
              <a:buAutoNum type="romanLcPeriod"/>
              <a:defRPr>
                <a:solidFill>
                  <a:srgbClr val="000000"/>
                </a:solidFill>
              </a:defRPr>
            </a:lvl9pPr>
          </a:lstStyle>
          <a:p/>
        </p:txBody>
      </p:sp>
      <p:sp>
        <p:nvSpPr>
          <p:cNvPr id="27" name="Google Shape;2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213" name="Shape 213"/>
        <p:cNvGrpSpPr/>
        <p:nvPr/>
      </p:nvGrpSpPr>
      <p:grpSpPr>
        <a:xfrm>
          <a:off x="0" y="0"/>
          <a:ext cx="0" cy="0"/>
          <a:chOff x="0" y="0"/>
          <a:chExt cx="0" cy="0"/>
        </a:xfrm>
      </p:grpSpPr>
      <p:sp>
        <p:nvSpPr>
          <p:cNvPr id="214" name="Google Shape;214;p31"/>
          <p:cNvSpPr/>
          <p:nvPr/>
        </p:nvSpPr>
        <p:spPr>
          <a:xfrm>
            <a:off x="-50" y="1371600"/>
            <a:ext cx="9144000" cy="25716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1"/>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216" name="Google Shape;216;p31"/>
          <p:cNvSpPr txBox="1"/>
          <p:nvPr>
            <p:ph idx="1" type="body"/>
          </p:nvPr>
        </p:nvSpPr>
        <p:spPr>
          <a:xfrm>
            <a:off x="723900" y="2445400"/>
            <a:ext cx="2284500" cy="15525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217" name="Google Shape;217;p31"/>
          <p:cNvSpPr txBox="1"/>
          <p:nvPr>
            <p:ph idx="2" type="body"/>
          </p:nvPr>
        </p:nvSpPr>
        <p:spPr>
          <a:xfrm>
            <a:off x="3429746" y="2445400"/>
            <a:ext cx="2284500" cy="15525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218" name="Google Shape;218;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19" name="Google Shape;219;p31"/>
          <p:cNvSpPr txBox="1"/>
          <p:nvPr>
            <p:ph idx="3" type="title"/>
          </p:nvPr>
        </p:nvSpPr>
        <p:spPr>
          <a:xfrm>
            <a:off x="1003407" y="1921425"/>
            <a:ext cx="1725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600"/>
              <a:buNone/>
              <a:defRPr sz="21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220" name="Google Shape;220;p31"/>
          <p:cNvSpPr txBox="1"/>
          <p:nvPr>
            <p:ph idx="4" type="title"/>
          </p:nvPr>
        </p:nvSpPr>
        <p:spPr>
          <a:xfrm>
            <a:off x="3709240" y="1921425"/>
            <a:ext cx="1725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600"/>
              <a:buNone/>
              <a:defRPr sz="21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221" name="Google Shape;221;p31"/>
          <p:cNvSpPr txBox="1"/>
          <p:nvPr>
            <p:ph idx="5" type="body"/>
          </p:nvPr>
        </p:nvSpPr>
        <p:spPr>
          <a:xfrm>
            <a:off x="6135608" y="2445400"/>
            <a:ext cx="2284500" cy="15525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222" name="Google Shape;222;p31"/>
          <p:cNvSpPr txBox="1"/>
          <p:nvPr>
            <p:ph idx="6" type="title"/>
          </p:nvPr>
        </p:nvSpPr>
        <p:spPr>
          <a:xfrm>
            <a:off x="6415102" y="1921425"/>
            <a:ext cx="1725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600"/>
              <a:buNone/>
              <a:defRPr sz="21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223" name="Google Shape;223;p31"/>
          <p:cNvSpPr/>
          <p:nvPr/>
        </p:nvSpPr>
        <p:spPr>
          <a:xfrm rot="10800000">
            <a:off x="-13400" y="3592700"/>
            <a:ext cx="20553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1"/>
          <p:cNvSpPr/>
          <p:nvPr/>
        </p:nvSpPr>
        <p:spPr>
          <a:xfrm rot="5400000">
            <a:off x="8459538" y="875550"/>
            <a:ext cx="10170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7">
    <p:spTree>
      <p:nvGrpSpPr>
        <p:cNvPr id="225" name="Shape 225"/>
        <p:cNvGrpSpPr/>
        <p:nvPr/>
      </p:nvGrpSpPr>
      <p:grpSpPr>
        <a:xfrm>
          <a:off x="0" y="0"/>
          <a:ext cx="0" cy="0"/>
          <a:chOff x="0" y="0"/>
          <a:chExt cx="0" cy="0"/>
        </a:xfrm>
      </p:grpSpPr>
      <p:sp>
        <p:nvSpPr>
          <p:cNvPr id="226" name="Google Shape;226;p32"/>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227" name="Google Shape;227;p32"/>
          <p:cNvSpPr txBox="1"/>
          <p:nvPr>
            <p:ph idx="2" type="title"/>
          </p:nvPr>
        </p:nvSpPr>
        <p:spPr>
          <a:xfrm>
            <a:off x="2013761" y="1268013"/>
            <a:ext cx="2423100" cy="4023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228" name="Google Shape;228;p32"/>
          <p:cNvSpPr txBox="1"/>
          <p:nvPr>
            <p:ph idx="3" type="title"/>
          </p:nvPr>
        </p:nvSpPr>
        <p:spPr>
          <a:xfrm>
            <a:off x="723750" y="1652975"/>
            <a:ext cx="3713100" cy="585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229" name="Google Shape;229;p32"/>
          <p:cNvSpPr txBox="1"/>
          <p:nvPr>
            <p:ph idx="4" type="title"/>
          </p:nvPr>
        </p:nvSpPr>
        <p:spPr>
          <a:xfrm>
            <a:off x="2013761" y="3637950"/>
            <a:ext cx="2423100" cy="4023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230" name="Google Shape;230;p32"/>
          <p:cNvSpPr txBox="1"/>
          <p:nvPr>
            <p:ph idx="5" type="title"/>
          </p:nvPr>
        </p:nvSpPr>
        <p:spPr>
          <a:xfrm>
            <a:off x="723750" y="4022900"/>
            <a:ext cx="3713100" cy="585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231" name="Google Shape;231;p32"/>
          <p:cNvSpPr txBox="1"/>
          <p:nvPr>
            <p:ph idx="6" type="title"/>
          </p:nvPr>
        </p:nvSpPr>
        <p:spPr>
          <a:xfrm>
            <a:off x="4707147" y="2452975"/>
            <a:ext cx="2423100" cy="40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232" name="Google Shape;232;p32"/>
          <p:cNvSpPr txBox="1"/>
          <p:nvPr>
            <p:ph idx="7" type="title"/>
          </p:nvPr>
        </p:nvSpPr>
        <p:spPr>
          <a:xfrm>
            <a:off x="4707150" y="2837925"/>
            <a:ext cx="3713100" cy="585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233" name="Google Shape;233;p32"/>
          <p:cNvSpPr/>
          <p:nvPr/>
        </p:nvSpPr>
        <p:spPr>
          <a:xfrm rot="10800000">
            <a:off x="7092600" y="0"/>
            <a:ext cx="20514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dk1"/>
                </a:solidFill>
                <a:latin typeface="Montserrat"/>
                <a:ea typeface="Montserrat"/>
                <a:cs typeface="Montserrat"/>
                <a:sym typeface="Montserrat"/>
              </a:defRPr>
            </a:lvl1pPr>
            <a:lvl2pPr lvl="1">
              <a:buNone/>
              <a:defRPr sz="1300">
                <a:solidFill>
                  <a:schemeClr val="dk1"/>
                </a:solidFill>
                <a:latin typeface="Montserrat"/>
                <a:ea typeface="Montserrat"/>
                <a:cs typeface="Montserrat"/>
                <a:sym typeface="Montserrat"/>
              </a:defRPr>
            </a:lvl2pPr>
            <a:lvl3pPr lvl="2">
              <a:buNone/>
              <a:defRPr sz="1300">
                <a:solidFill>
                  <a:schemeClr val="dk1"/>
                </a:solidFill>
                <a:latin typeface="Montserrat"/>
                <a:ea typeface="Montserrat"/>
                <a:cs typeface="Montserrat"/>
                <a:sym typeface="Montserrat"/>
              </a:defRPr>
            </a:lvl3pPr>
            <a:lvl4pPr lvl="3">
              <a:buNone/>
              <a:defRPr sz="1300">
                <a:solidFill>
                  <a:schemeClr val="dk1"/>
                </a:solidFill>
                <a:latin typeface="Montserrat"/>
                <a:ea typeface="Montserrat"/>
                <a:cs typeface="Montserrat"/>
                <a:sym typeface="Montserrat"/>
              </a:defRPr>
            </a:lvl4pPr>
            <a:lvl5pPr lvl="4">
              <a:buNone/>
              <a:defRPr sz="1300">
                <a:solidFill>
                  <a:schemeClr val="dk1"/>
                </a:solidFill>
                <a:latin typeface="Montserrat"/>
                <a:ea typeface="Montserrat"/>
                <a:cs typeface="Montserrat"/>
                <a:sym typeface="Montserrat"/>
              </a:defRPr>
            </a:lvl5pPr>
            <a:lvl6pPr lvl="5">
              <a:buNone/>
              <a:defRPr sz="1300">
                <a:solidFill>
                  <a:schemeClr val="dk1"/>
                </a:solidFill>
                <a:latin typeface="Montserrat"/>
                <a:ea typeface="Montserrat"/>
                <a:cs typeface="Montserrat"/>
                <a:sym typeface="Montserrat"/>
              </a:defRPr>
            </a:lvl6pPr>
            <a:lvl7pPr lvl="6">
              <a:buNone/>
              <a:defRPr sz="1300">
                <a:solidFill>
                  <a:schemeClr val="dk1"/>
                </a:solidFill>
                <a:latin typeface="Montserrat"/>
                <a:ea typeface="Montserrat"/>
                <a:cs typeface="Montserrat"/>
                <a:sym typeface="Montserrat"/>
              </a:defRPr>
            </a:lvl7pPr>
            <a:lvl8pPr lvl="7">
              <a:buNone/>
              <a:defRPr sz="1300">
                <a:solidFill>
                  <a:schemeClr val="dk1"/>
                </a:solidFill>
                <a:latin typeface="Montserrat"/>
                <a:ea typeface="Montserrat"/>
                <a:cs typeface="Montserrat"/>
                <a:sym typeface="Montserrat"/>
              </a:defRPr>
            </a:lvl8pPr>
            <a:lvl9pPr lvl="8">
              <a:buNone/>
              <a:defRPr sz="1300">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8">
    <p:spTree>
      <p:nvGrpSpPr>
        <p:cNvPr id="235" name="Shape 235"/>
        <p:cNvGrpSpPr/>
        <p:nvPr/>
      </p:nvGrpSpPr>
      <p:grpSpPr>
        <a:xfrm>
          <a:off x="0" y="0"/>
          <a:ext cx="0" cy="0"/>
          <a:chOff x="0" y="0"/>
          <a:chExt cx="0" cy="0"/>
        </a:xfrm>
      </p:grpSpPr>
      <p:sp>
        <p:nvSpPr>
          <p:cNvPr id="236" name="Google Shape;236;p33"/>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237" name="Google Shape;237;p33"/>
          <p:cNvSpPr txBox="1"/>
          <p:nvPr>
            <p:ph idx="2" type="title"/>
          </p:nvPr>
        </p:nvSpPr>
        <p:spPr>
          <a:xfrm>
            <a:off x="800175" y="3341850"/>
            <a:ext cx="2423100" cy="4023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238" name="Google Shape;238;p33"/>
          <p:cNvSpPr txBox="1"/>
          <p:nvPr>
            <p:ph idx="3" type="title"/>
          </p:nvPr>
        </p:nvSpPr>
        <p:spPr>
          <a:xfrm>
            <a:off x="800175" y="3726800"/>
            <a:ext cx="2423100" cy="49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239" name="Google Shape;239;p33"/>
          <p:cNvSpPr txBox="1"/>
          <p:nvPr>
            <p:ph idx="4" type="title"/>
          </p:nvPr>
        </p:nvSpPr>
        <p:spPr>
          <a:xfrm>
            <a:off x="3369973" y="2315675"/>
            <a:ext cx="2423100" cy="4023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240" name="Google Shape;240;p33"/>
          <p:cNvSpPr txBox="1"/>
          <p:nvPr>
            <p:ph idx="5" type="title"/>
          </p:nvPr>
        </p:nvSpPr>
        <p:spPr>
          <a:xfrm>
            <a:off x="3369973" y="2700625"/>
            <a:ext cx="2423100" cy="49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241" name="Google Shape;241;p33"/>
          <p:cNvSpPr txBox="1"/>
          <p:nvPr>
            <p:ph idx="6" type="title"/>
          </p:nvPr>
        </p:nvSpPr>
        <p:spPr>
          <a:xfrm>
            <a:off x="5939772" y="3341850"/>
            <a:ext cx="2423100" cy="4023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242" name="Google Shape;242;p33"/>
          <p:cNvSpPr txBox="1"/>
          <p:nvPr>
            <p:ph idx="7" type="title"/>
          </p:nvPr>
        </p:nvSpPr>
        <p:spPr>
          <a:xfrm>
            <a:off x="5939772" y="3726800"/>
            <a:ext cx="2423100" cy="49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243" name="Google Shape;243;p33"/>
          <p:cNvSpPr/>
          <p:nvPr/>
        </p:nvSpPr>
        <p:spPr>
          <a:xfrm rot="10800000">
            <a:off x="6510000" y="0"/>
            <a:ext cx="2634000" cy="5343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3"/>
          <p:cNvSpPr/>
          <p:nvPr/>
        </p:nvSpPr>
        <p:spPr>
          <a:xfrm rot="10800000">
            <a:off x="0" y="4609200"/>
            <a:ext cx="2634000" cy="53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dk1"/>
                </a:solidFill>
                <a:latin typeface="Montserrat"/>
                <a:ea typeface="Montserrat"/>
                <a:cs typeface="Montserrat"/>
                <a:sym typeface="Montserrat"/>
              </a:defRPr>
            </a:lvl1pPr>
            <a:lvl2pPr lvl="1">
              <a:buNone/>
              <a:defRPr sz="1300">
                <a:solidFill>
                  <a:schemeClr val="dk1"/>
                </a:solidFill>
                <a:latin typeface="Montserrat"/>
                <a:ea typeface="Montserrat"/>
                <a:cs typeface="Montserrat"/>
                <a:sym typeface="Montserrat"/>
              </a:defRPr>
            </a:lvl2pPr>
            <a:lvl3pPr lvl="2">
              <a:buNone/>
              <a:defRPr sz="1300">
                <a:solidFill>
                  <a:schemeClr val="dk1"/>
                </a:solidFill>
                <a:latin typeface="Montserrat"/>
                <a:ea typeface="Montserrat"/>
                <a:cs typeface="Montserrat"/>
                <a:sym typeface="Montserrat"/>
              </a:defRPr>
            </a:lvl3pPr>
            <a:lvl4pPr lvl="3">
              <a:buNone/>
              <a:defRPr sz="1300">
                <a:solidFill>
                  <a:schemeClr val="dk1"/>
                </a:solidFill>
                <a:latin typeface="Montserrat"/>
                <a:ea typeface="Montserrat"/>
                <a:cs typeface="Montserrat"/>
                <a:sym typeface="Montserrat"/>
              </a:defRPr>
            </a:lvl4pPr>
            <a:lvl5pPr lvl="4">
              <a:buNone/>
              <a:defRPr sz="1300">
                <a:solidFill>
                  <a:schemeClr val="dk1"/>
                </a:solidFill>
                <a:latin typeface="Montserrat"/>
                <a:ea typeface="Montserrat"/>
                <a:cs typeface="Montserrat"/>
                <a:sym typeface="Montserrat"/>
              </a:defRPr>
            </a:lvl5pPr>
            <a:lvl6pPr lvl="5">
              <a:buNone/>
              <a:defRPr sz="1300">
                <a:solidFill>
                  <a:schemeClr val="dk1"/>
                </a:solidFill>
                <a:latin typeface="Montserrat"/>
                <a:ea typeface="Montserrat"/>
                <a:cs typeface="Montserrat"/>
                <a:sym typeface="Montserrat"/>
              </a:defRPr>
            </a:lvl6pPr>
            <a:lvl7pPr lvl="6">
              <a:buNone/>
              <a:defRPr sz="1300">
                <a:solidFill>
                  <a:schemeClr val="dk1"/>
                </a:solidFill>
                <a:latin typeface="Montserrat"/>
                <a:ea typeface="Montserrat"/>
                <a:cs typeface="Montserrat"/>
                <a:sym typeface="Montserrat"/>
              </a:defRPr>
            </a:lvl7pPr>
            <a:lvl8pPr lvl="7">
              <a:buNone/>
              <a:defRPr sz="1300">
                <a:solidFill>
                  <a:schemeClr val="dk1"/>
                </a:solidFill>
                <a:latin typeface="Montserrat"/>
                <a:ea typeface="Montserrat"/>
                <a:cs typeface="Montserrat"/>
                <a:sym typeface="Montserrat"/>
              </a:defRPr>
            </a:lvl8pPr>
            <a:lvl9pPr lvl="8">
              <a:buNone/>
              <a:defRPr sz="1300">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4">
    <p:spTree>
      <p:nvGrpSpPr>
        <p:cNvPr id="246" name="Shape 246"/>
        <p:cNvGrpSpPr/>
        <p:nvPr/>
      </p:nvGrpSpPr>
      <p:grpSpPr>
        <a:xfrm>
          <a:off x="0" y="0"/>
          <a:ext cx="0" cy="0"/>
          <a:chOff x="0" y="0"/>
          <a:chExt cx="0" cy="0"/>
        </a:xfrm>
      </p:grpSpPr>
      <p:sp>
        <p:nvSpPr>
          <p:cNvPr id="247" name="Google Shape;247;p34"/>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248" name="Google Shape;248;p34"/>
          <p:cNvSpPr txBox="1"/>
          <p:nvPr>
            <p:ph idx="1" type="body"/>
          </p:nvPr>
        </p:nvSpPr>
        <p:spPr>
          <a:xfrm>
            <a:off x="723975" y="2912813"/>
            <a:ext cx="1708200" cy="1173900"/>
          </a:xfrm>
          <a:prstGeom prst="rect">
            <a:avLst/>
          </a:prstGeom>
        </p:spPr>
        <p:txBody>
          <a:bodyPr anchorCtr="0" anchor="t" bIns="91425" lIns="91425" spcFirstLastPara="1" rIns="91425" wrap="square" tIns="91425">
            <a:noAutofit/>
          </a:bodyPr>
          <a:lstStyle>
            <a:lvl1pPr indent="-317500" lvl="0" marL="457200" rtl="0" algn="r">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9" name="Google Shape;249;p34"/>
          <p:cNvSpPr txBox="1"/>
          <p:nvPr>
            <p:ph idx="2" type="title"/>
          </p:nvPr>
        </p:nvSpPr>
        <p:spPr>
          <a:xfrm>
            <a:off x="706265" y="2388838"/>
            <a:ext cx="17259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accent3"/>
              </a:buClr>
              <a:buSzPts val="1600"/>
              <a:buNone/>
              <a:defRPr sz="2100">
                <a:solidFill>
                  <a:schemeClr val="accent5"/>
                </a:solidFill>
              </a:defRPr>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p:txBody>
      </p:sp>
      <p:sp>
        <p:nvSpPr>
          <p:cNvPr id="250" name="Google Shape;250;p34"/>
          <p:cNvSpPr txBox="1"/>
          <p:nvPr>
            <p:ph idx="3" type="body"/>
          </p:nvPr>
        </p:nvSpPr>
        <p:spPr>
          <a:xfrm>
            <a:off x="6694200" y="2912813"/>
            <a:ext cx="1708200" cy="1173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51" name="Google Shape;251;p34"/>
          <p:cNvSpPr txBox="1"/>
          <p:nvPr>
            <p:ph idx="4" type="title"/>
          </p:nvPr>
        </p:nvSpPr>
        <p:spPr>
          <a:xfrm>
            <a:off x="6694190" y="2388838"/>
            <a:ext cx="17259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1600"/>
              <a:buNone/>
              <a:defRPr sz="2100">
                <a:solidFill>
                  <a:schemeClr val="accent5"/>
                </a:solidFill>
              </a:defRPr>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p:txBody>
      </p:sp>
      <p:sp>
        <p:nvSpPr>
          <p:cNvPr id="252" name="Google Shape;252;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dk1"/>
                </a:solidFill>
                <a:latin typeface="Montserrat"/>
                <a:ea typeface="Montserrat"/>
                <a:cs typeface="Montserrat"/>
                <a:sym typeface="Montserrat"/>
              </a:defRPr>
            </a:lvl1pPr>
            <a:lvl2pPr lvl="1">
              <a:buNone/>
              <a:defRPr sz="1300">
                <a:solidFill>
                  <a:schemeClr val="dk1"/>
                </a:solidFill>
                <a:latin typeface="Montserrat"/>
                <a:ea typeface="Montserrat"/>
                <a:cs typeface="Montserrat"/>
                <a:sym typeface="Montserrat"/>
              </a:defRPr>
            </a:lvl2pPr>
            <a:lvl3pPr lvl="2">
              <a:buNone/>
              <a:defRPr sz="1300">
                <a:solidFill>
                  <a:schemeClr val="dk1"/>
                </a:solidFill>
                <a:latin typeface="Montserrat"/>
                <a:ea typeface="Montserrat"/>
                <a:cs typeface="Montserrat"/>
                <a:sym typeface="Montserrat"/>
              </a:defRPr>
            </a:lvl3pPr>
            <a:lvl4pPr lvl="3">
              <a:buNone/>
              <a:defRPr sz="1300">
                <a:solidFill>
                  <a:schemeClr val="dk1"/>
                </a:solidFill>
                <a:latin typeface="Montserrat"/>
                <a:ea typeface="Montserrat"/>
                <a:cs typeface="Montserrat"/>
                <a:sym typeface="Montserrat"/>
              </a:defRPr>
            </a:lvl4pPr>
            <a:lvl5pPr lvl="4">
              <a:buNone/>
              <a:defRPr sz="1300">
                <a:solidFill>
                  <a:schemeClr val="dk1"/>
                </a:solidFill>
                <a:latin typeface="Montserrat"/>
                <a:ea typeface="Montserrat"/>
                <a:cs typeface="Montserrat"/>
                <a:sym typeface="Montserrat"/>
              </a:defRPr>
            </a:lvl5pPr>
            <a:lvl6pPr lvl="5">
              <a:buNone/>
              <a:defRPr sz="1300">
                <a:solidFill>
                  <a:schemeClr val="dk1"/>
                </a:solidFill>
                <a:latin typeface="Montserrat"/>
                <a:ea typeface="Montserrat"/>
                <a:cs typeface="Montserrat"/>
                <a:sym typeface="Montserrat"/>
              </a:defRPr>
            </a:lvl6pPr>
            <a:lvl7pPr lvl="6">
              <a:buNone/>
              <a:defRPr sz="1300">
                <a:solidFill>
                  <a:schemeClr val="dk1"/>
                </a:solidFill>
                <a:latin typeface="Montserrat"/>
                <a:ea typeface="Montserrat"/>
                <a:cs typeface="Montserrat"/>
                <a:sym typeface="Montserrat"/>
              </a:defRPr>
            </a:lvl7pPr>
            <a:lvl8pPr lvl="7">
              <a:buNone/>
              <a:defRPr sz="1300">
                <a:solidFill>
                  <a:schemeClr val="dk1"/>
                </a:solidFill>
                <a:latin typeface="Montserrat"/>
                <a:ea typeface="Montserrat"/>
                <a:cs typeface="Montserrat"/>
                <a:sym typeface="Montserrat"/>
              </a:defRPr>
            </a:lvl8pPr>
            <a:lvl9pPr lvl="8">
              <a:buNone/>
              <a:defRPr sz="1300">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4">
    <p:spTree>
      <p:nvGrpSpPr>
        <p:cNvPr id="253" name="Shape 253"/>
        <p:cNvGrpSpPr/>
        <p:nvPr/>
      </p:nvGrpSpPr>
      <p:grpSpPr>
        <a:xfrm>
          <a:off x="0" y="0"/>
          <a:ext cx="0" cy="0"/>
          <a:chOff x="0" y="0"/>
          <a:chExt cx="0" cy="0"/>
        </a:xfrm>
      </p:grpSpPr>
      <p:sp>
        <p:nvSpPr>
          <p:cNvPr id="254" name="Google Shape;254;p35"/>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255" name="Google Shape;255;p35"/>
          <p:cNvSpPr txBox="1"/>
          <p:nvPr>
            <p:ph idx="2" type="title"/>
          </p:nvPr>
        </p:nvSpPr>
        <p:spPr>
          <a:xfrm>
            <a:off x="2944250" y="1374713"/>
            <a:ext cx="2423100" cy="40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256" name="Google Shape;256;p35"/>
          <p:cNvSpPr txBox="1"/>
          <p:nvPr>
            <p:ph idx="3" type="title"/>
          </p:nvPr>
        </p:nvSpPr>
        <p:spPr>
          <a:xfrm>
            <a:off x="2944250" y="1759663"/>
            <a:ext cx="2423100" cy="768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257" name="Google Shape;257;p35"/>
          <p:cNvSpPr txBox="1"/>
          <p:nvPr>
            <p:ph idx="4" type="title"/>
          </p:nvPr>
        </p:nvSpPr>
        <p:spPr>
          <a:xfrm>
            <a:off x="3776686" y="2615838"/>
            <a:ext cx="2423100" cy="4023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258" name="Google Shape;258;p35"/>
          <p:cNvSpPr txBox="1"/>
          <p:nvPr>
            <p:ph idx="5" type="title"/>
          </p:nvPr>
        </p:nvSpPr>
        <p:spPr>
          <a:xfrm>
            <a:off x="3776686" y="3000788"/>
            <a:ext cx="2423100" cy="76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259" name="Google Shape;259;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dk1"/>
                </a:solidFill>
                <a:latin typeface="Montserrat"/>
                <a:ea typeface="Montserrat"/>
                <a:cs typeface="Montserrat"/>
                <a:sym typeface="Montserrat"/>
              </a:defRPr>
            </a:lvl1pPr>
            <a:lvl2pPr lvl="1">
              <a:buNone/>
              <a:defRPr sz="1300">
                <a:solidFill>
                  <a:schemeClr val="dk1"/>
                </a:solidFill>
                <a:latin typeface="Montserrat"/>
                <a:ea typeface="Montserrat"/>
                <a:cs typeface="Montserrat"/>
                <a:sym typeface="Montserrat"/>
              </a:defRPr>
            </a:lvl2pPr>
            <a:lvl3pPr lvl="2">
              <a:buNone/>
              <a:defRPr sz="1300">
                <a:solidFill>
                  <a:schemeClr val="dk1"/>
                </a:solidFill>
                <a:latin typeface="Montserrat"/>
                <a:ea typeface="Montserrat"/>
                <a:cs typeface="Montserrat"/>
                <a:sym typeface="Montserrat"/>
              </a:defRPr>
            </a:lvl3pPr>
            <a:lvl4pPr lvl="3">
              <a:buNone/>
              <a:defRPr sz="1300">
                <a:solidFill>
                  <a:schemeClr val="dk1"/>
                </a:solidFill>
                <a:latin typeface="Montserrat"/>
                <a:ea typeface="Montserrat"/>
                <a:cs typeface="Montserrat"/>
                <a:sym typeface="Montserrat"/>
              </a:defRPr>
            </a:lvl4pPr>
            <a:lvl5pPr lvl="4">
              <a:buNone/>
              <a:defRPr sz="1300">
                <a:solidFill>
                  <a:schemeClr val="dk1"/>
                </a:solidFill>
                <a:latin typeface="Montserrat"/>
                <a:ea typeface="Montserrat"/>
                <a:cs typeface="Montserrat"/>
                <a:sym typeface="Montserrat"/>
              </a:defRPr>
            </a:lvl5pPr>
            <a:lvl6pPr lvl="5">
              <a:buNone/>
              <a:defRPr sz="1300">
                <a:solidFill>
                  <a:schemeClr val="dk1"/>
                </a:solidFill>
                <a:latin typeface="Montserrat"/>
                <a:ea typeface="Montserrat"/>
                <a:cs typeface="Montserrat"/>
                <a:sym typeface="Montserrat"/>
              </a:defRPr>
            </a:lvl6pPr>
            <a:lvl7pPr lvl="6">
              <a:buNone/>
              <a:defRPr sz="1300">
                <a:solidFill>
                  <a:schemeClr val="dk1"/>
                </a:solidFill>
                <a:latin typeface="Montserrat"/>
                <a:ea typeface="Montserrat"/>
                <a:cs typeface="Montserrat"/>
                <a:sym typeface="Montserrat"/>
              </a:defRPr>
            </a:lvl7pPr>
            <a:lvl8pPr lvl="7">
              <a:buNone/>
              <a:defRPr sz="1300">
                <a:solidFill>
                  <a:schemeClr val="dk1"/>
                </a:solidFill>
                <a:latin typeface="Montserrat"/>
                <a:ea typeface="Montserrat"/>
                <a:cs typeface="Montserrat"/>
                <a:sym typeface="Montserrat"/>
              </a:defRPr>
            </a:lvl8pPr>
            <a:lvl9pPr lvl="8">
              <a:buNone/>
              <a:defRPr sz="1300">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31">
    <p:spTree>
      <p:nvGrpSpPr>
        <p:cNvPr id="260" name="Shape 260"/>
        <p:cNvGrpSpPr/>
        <p:nvPr/>
      </p:nvGrpSpPr>
      <p:grpSpPr>
        <a:xfrm>
          <a:off x="0" y="0"/>
          <a:ext cx="0" cy="0"/>
          <a:chOff x="0" y="0"/>
          <a:chExt cx="0" cy="0"/>
        </a:xfrm>
      </p:grpSpPr>
      <p:sp>
        <p:nvSpPr>
          <p:cNvPr id="261" name="Google Shape;261;p36"/>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262" name="Google Shape;262;p36"/>
          <p:cNvSpPr txBox="1"/>
          <p:nvPr>
            <p:ph idx="2" type="title"/>
          </p:nvPr>
        </p:nvSpPr>
        <p:spPr>
          <a:xfrm>
            <a:off x="5329763" y="1949100"/>
            <a:ext cx="2423100" cy="40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263" name="Google Shape;263;p36"/>
          <p:cNvSpPr txBox="1"/>
          <p:nvPr>
            <p:ph idx="3" type="title"/>
          </p:nvPr>
        </p:nvSpPr>
        <p:spPr>
          <a:xfrm>
            <a:off x="5329775" y="2351400"/>
            <a:ext cx="2899800" cy="768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264" name="Google Shape;264;p36"/>
          <p:cNvSpPr txBox="1"/>
          <p:nvPr>
            <p:ph idx="4" type="title"/>
          </p:nvPr>
        </p:nvSpPr>
        <p:spPr>
          <a:xfrm>
            <a:off x="5329763" y="3313300"/>
            <a:ext cx="2423100" cy="40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265" name="Google Shape;265;p36"/>
          <p:cNvSpPr txBox="1"/>
          <p:nvPr>
            <p:ph idx="5" type="title"/>
          </p:nvPr>
        </p:nvSpPr>
        <p:spPr>
          <a:xfrm>
            <a:off x="5329775" y="3715600"/>
            <a:ext cx="2899800" cy="768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266" name="Google Shape;266;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dk1"/>
                </a:solidFill>
                <a:latin typeface="Montserrat"/>
                <a:ea typeface="Montserrat"/>
                <a:cs typeface="Montserrat"/>
                <a:sym typeface="Montserrat"/>
              </a:defRPr>
            </a:lvl1pPr>
            <a:lvl2pPr lvl="1">
              <a:buNone/>
              <a:defRPr sz="1300">
                <a:solidFill>
                  <a:schemeClr val="dk1"/>
                </a:solidFill>
                <a:latin typeface="Montserrat"/>
                <a:ea typeface="Montserrat"/>
                <a:cs typeface="Montserrat"/>
                <a:sym typeface="Montserrat"/>
              </a:defRPr>
            </a:lvl2pPr>
            <a:lvl3pPr lvl="2">
              <a:buNone/>
              <a:defRPr sz="1300">
                <a:solidFill>
                  <a:schemeClr val="dk1"/>
                </a:solidFill>
                <a:latin typeface="Montserrat"/>
                <a:ea typeface="Montserrat"/>
                <a:cs typeface="Montserrat"/>
                <a:sym typeface="Montserrat"/>
              </a:defRPr>
            </a:lvl3pPr>
            <a:lvl4pPr lvl="3">
              <a:buNone/>
              <a:defRPr sz="1300">
                <a:solidFill>
                  <a:schemeClr val="dk1"/>
                </a:solidFill>
                <a:latin typeface="Montserrat"/>
                <a:ea typeface="Montserrat"/>
                <a:cs typeface="Montserrat"/>
                <a:sym typeface="Montserrat"/>
              </a:defRPr>
            </a:lvl4pPr>
            <a:lvl5pPr lvl="4">
              <a:buNone/>
              <a:defRPr sz="1300">
                <a:solidFill>
                  <a:schemeClr val="dk1"/>
                </a:solidFill>
                <a:latin typeface="Montserrat"/>
                <a:ea typeface="Montserrat"/>
                <a:cs typeface="Montserrat"/>
                <a:sym typeface="Montserrat"/>
              </a:defRPr>
            </a:lvl5pPr>
            <a:lvl6pPr lvl="5">
              <a:buNone/>
              <a:defRPr sz="1300">
                <a:solidFill>
                  <a:schemeClr val="dk1"/>
                </a:solidFill>
                <a:latin typeface="Montserrat"/>
                <a:ea typeface="Montserrat"/>
                <a:cs typeface="Montserrat"/>
                <a:sym typeface="Montserrat"/>
              </a:defRPr>
            </a:lvl6pPr>
            <a:lvl7pPr lvl="6">
              <a:buNone/>
              <a:defRPr sz="1300">
                <a:solidFill>
                  <a:schemeClr val="dk1"/>
                </a:solidFill>
                <a:latin typeface="Montserrat"/>
                <a:ea typeface="Montserrat"/>
                <a:cs typeface="Montserrat"/>
                <a:sym typeface="Montserrat"/>
              </a:defRPr>
            </a:lvl7pPr>
            <a:lvl8pPr lvl="7">
              <a:buNone/>
              <a:defRPr sz="1300">
                <a:solidFill>
                  <a:schemeClr val="dk1"/>
                </a:solidFill>
                <a:latin typeface="Montserrat"/>
                <a:ea typeface="Montserrat"/>
                <a:cs typeface="Montserrat"/>
                <a:sym typeface="Montserrat"/>
              </a:defRPr>
            </a:lvl8pPr>
            <a:lvl9pPr lvl="8">
              <a:buNone/>
              <a:defRPr sz="1300">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38">
    <p:spTree>
      <p:nvGrpSpPr>
        <p:cNvPr id="267" name="Shape 267"/>
        <p:cNvGrpSpPr/>
        <p:nvPr/>
      </p:nvGrpSpPr>
      <p:grpSpPr>
        <a:xfrm>
          <a:off x="0" y="0"/>
          <a:ext cx="0" cy="0"/>
          <a:chOff x="0" y="0"/>
          <a:chExt cx="0" cy="0"/>
        </a:xfrm>
      </p:grpSpPr>
      <p:sp>
        <p:nvSpPr>
          <p:cNvPr id="268" name="Google Shape;268;p37"/>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269" name="Google Shape;269;p37"/>
          <p:cNvSpPr txBox="1"/>
          <p:nvPr>
            <p:ph idx="2" type="title"/>
          </p:nvPr>
        </p:nvSpPr>
        <p:spPr>
          <a:xfrm>
            <a:off x="4647507" y="1033275"/>
            <a:ext cx="3753000" cy="3535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Char char="●"/>
              <a:defRPr b="0" sz="1200">
                <a:latin typeface="Montserrat"/>
                <a:ea typeface="Montserrat"/>
                <a:cs typeface="Montserrat"/>
                <a:sym typeface="Montserrat"/>
              </a:defRPr>
            </a:lvl1pPr>
            <a:lvl2pPr lvl="1" rtl="0">
              <a:spcBef>
                <a:spcPts val="0"/>
              </a:spcBef>
              <a:spcAft>
                <a:spcPts val="0"/>
              </a:spcAft>
              <a:buSzPts val="1400"/>
              <a:buFont typeface="Montserrat"/>
              <a:buChar char="○"/>
              <a:defRPr sz="1400">
                <a:latin typeface="Montserrat"/>
                <a:ea typeface="Montserrat"/>
                <a:cs typeface="Montserrat"/>
                <a:sym typeface="Montserrat"/>
              </a:defRPr>
            </a:lvl2pPr>
            <a:lvl3pPr lvl="2" rtl="0">
              <a:spcBef>
                <a:spcPts val="0"/>
              </a:spcBef>
              <a:spcAft>
                <a:spcPts val="0"/>
              </a:spcAft>
              <a:buSzPts val="1400"/>
              <a:buFont typeface="Montserrat"/>
              <a:buChar char="■"/>
              <a:defRPr sz="1400">
                <a:latin typeface="Montserrat"/>
                <a:ea typeface="Montserrat"/>
                <a:cs typeface="Montserrat"/>
                <a:sym typeface="Montserrat"/>
              </a:defRPr>
            </a:lvl3pPr>
            <a:lvl4pPr lvl="3" rtl="0">
              <a:spcBef>
                <a:spcPts val="0"/>
              </a:spcBef>
              <a:spcAft>
                <a:spcPts val="0"/>
              </a:spcAft>
              <a:buSzPts val="1400"/>
              <a:buFont typeface="Montserrat"/>
              <a:buChar char="●"/>
              <a:defRPr sz="1400">
                <a:latin typeface="Montserrat"/>
                <a:ea typeface="Montserrat"/>
                <a:cs typeface="Montserrat"/>
                <a:sym typeface="Montserrat"/>
              </a:defRPr>
            </a:lvl4pPr>
            <a:lvl5pPr lvl="4" rtl="0">
              <a:spcBef>
                <a:spcPts val="0"/>
              </a:spcBef>
              <a:spcAft>
                <a:spcPts val="0"/>
              </a:spcAft>
              <a:buSzPts val="1400"/>
              <a:buFont typeface="Montserrat"/>
              <a:buChar char="○"/>
              <a:defRPr sz="1400">
                <a:latin typeface="Montserrat"/>
                <a:ea typeface="Montserrat"/>
                <a:cs typeface="Montserrat"/>
                <a:sym typeface="Montserrat"/>
              </a:defRPr>
            </a:lvl5pPr>
            <a:lvl6pPr lvl="5" rtl="0">
              <a:spcBef>
                <a:spcPts val="0"/>
              </a:spcBef>
              <a:spcAft>
                <a:spcPts val="0"/>
              </a:spcAft>
              <a:buSzPts val="1400"/>
              <a:buFont typeface="Montserrat"/>
              <a:buChar char="■"/>
              <a:defRPr sz="1400">
                <a:latin typeface="Montserrat"/>
                <a:ea typeface="Montserrat"/>
                <a:cs typeface="Montserrat"/>
                <a:sym typeface="Montserrat"/>
              </a:defRPr>
            </a:lvl6pPr>
            <a:lvl7pPr lvl="6" rtl="0">
              <a:spcBef>
                <a:spcPts val="0"/>
              </a:spcBef>
              <a:spcAft>
                <a:spcPts val="0"/>
              </a:spcAft>
              <a:buSzPts val="1400"/>
              <a:buFont typeface="Montserrat"/>
              <a:buChar char="●"/>
              <a:defRPr sz="1400">
                <a:latin typeface="Montserrat"/>
                <a:ea typeface="Montserrat"/>
                <a:cs typeface="Montserrat"/>
                <a:sym typeface="Montserrat"/>
              </a:defRPr>
            </a:lvl7pPr>
            <a:lvl8pPr lvl="7" rtl="0">
              <a:spcBef>
                <a:spcPts val="0"/>
              </a:spcBef>
              <a:spcAft>
                <a:spcPts val="0"/>
              </a:spcAft>
              <a:buSzPts val="1400"/>
              <a:buFont typeface="Montserrat"/>
              <a:buChar char="○"/>
              <a:defRPr sz="1400">
                <a:latin typeface="Montserrat"/>
                <a:ea typeface="Montserrat"/>
                <a:cs typeface="Montserrat"/>
                <a:sym typeface="Montserrat"/>
              </a:defRPr>
            </a:lvl8pPr>
            <a:lvl9pPr lvl="8" rtl="0">
              <a:spcBef>
                <a:spcPts val="0"/>
              </a:spcBef>
              <a:spcAft>
                <a:spcPts val="0"/>
              </a:spcAft>
              <a:buSzPts val="1400"/>
              <a:buFont typeface="Montserrat"/>
              <a:buChar char="■"/>
              <a:defRPr sz="1400">
                <a:latin typeface="Montserrat"/>
                <a:ea typeface="Montserrat"/>
                <a:cs typeface="Montserrat"/>
                <a:sym typeface="Montserrat"/>
              </a:defRPr>
            </a:lvl9pPr>
          </a:lstStyle>
          <a:p/>
        </p:txBody>
      </p:sp>
      <p:sp>
        <p:nvSpPr>
          <p:cNvPr id="270" name="Google Shape;270;p37"/>
          <p:cNvSpPr txBox="1"/>
          <p:nvPr>
            <p:ph idx="3" type="title"/>
          </p:nvPr>
        </p:nvSpPr>
        <p:spPr>
          <a:xfrm>
            <a:off x="731197" y="1033275"/>
            <a:ext cx="3752100" cy="3535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Char char="●"/>
              <a:defRPr b="0" sz="1400">
                <a:latin typeface="Montserrat"/>
                <a:ea typeface="Montserrat"/>
                <a:cs typeface="Montserrat"/>
                <a:sym typeface="Montserrat"/>
              </a:defRPr>
            </a:lvl1pPr>
            <a:lvl2pPr lvl="1" rtl="0">
              <a:spcBef>
                <a:spcPts val="0"/>
              </a:spcBef>
              <a:spcAft>
                <a:spcPts val="0"/>
              </a:spcAft>
              <a:buSzPts val="1400"/>
              <a:buFont typeface="Montserrat"/>
              <a:buChar char="○"/>
              <a:defRPr sz="1400">
                <a:latin typeface="Montserrat"/>
                <a:ea typeface="Montserrat"/>
                <a:cs typeface="Montserrat"/>
                <a:sym typeface="Montserrat"/>
              </a:defRPr>
            </a:lvl2pPr>
            <a:lvl3pPr lvl="2" rtl="0">
              <a:spcBef>
                <a:spcPts val="0"/>
              </a:spcBef>
              <a:spcAft>
                <a:spcPts val="0"/>
              </a:spcAft>
              <a:buSzPts val="1400"/>
              <a:buFont typeface="Montserrat"/>
              <a:buChar char="■"/>
              <a:defRPr sz="1400">
                <a:latin typeface="Montserrat"/>
                <a:ea typeface="Montserrat"/>
                <a:cs typeface="Montserrat"/>
                <a:sym typeface="Montserrat"/>
              </a:defRPr>
            </a:lvl3pPr>
            <a:lvl4pPr lvl="3" rtl="0">
              <a:spcBef>
                <a:spcPts val="0"/>
              </a:spcBef>
              <a:spcAft>
                <a:spcPts val="0"/>
              </a:spcAft>
              <a:buSzPts val="1400"/>
              <a:buFont typeface="Montserrat"/>
              <a:buChar char="●"/>
              <a:defRPr sz="1400">
                <a:latin typeface="Montserrat"/>
                <a:ea typeface="Montserrat"/>
                <a:cs typeface="Montserrat"/>
                <a:sym typeface="Montserrat"/>
              </a:defRPr>
            </a:lvl4pPr>
            <a:lvl5pPr lvl="4" rtl="0">
              <a:spcBef>
                <a:spcPts val="0"/>
              </a:spcBef>
              <a:spcAft>
                <a:spcPts val="0"/>
              </a:spcAft>
              <a:buSzPts val="1400"/>
              <a:buFont typeface="Montserrat"/>
              <a:buChar char="○"/>
              <a:defRPr sz="1400">
                <a:latin typeface="Montserrat"/>
                <a:ea typeface="Montserrat"/>
                <a:cs typeface="Montserrat"/>
                <a:sym typeface="Montserrat"/>
              </a:defRPr>
            </a:lvl5pPr>
            <a:lvl6pPr lvl="5" rtl="0">
              <a:spcBef>
                <a:spcPts val="0"/>
              </a:spcBef>
              <a:spcAft>
                <a:spcPts val="0"/>
              </a:spcAft>
              <a:buSzPts val="1400"/>
              <a:buFont typeface="Montserrat"/>
              <a:buChar char="■"/>
              <a:defRPr sz="1400">
                <a:latin typeface="Montserrat"/>
                <a:ea typeface="Montserrat"/>
                <a:cs typeface="Montserrat"/>
                <a:sym typeface="Montserrat"/>
              </a:defRPr>
            </a:lvl6pPr>
            <a:lvl7pPr lvl="6" rtl="0">
              <a:spcBef>
                <a:spcPts val="0"/>
              </a:spcBef>
              <a:spcAft>
                <a:spcPts val="0"/>
              </a:spcAft>
              <a:buSzPts val="1400"/>
              <a:buFont typeface="Montserrat"/>
              <a:buChar char="●"/>
              <a:defRPr sz="1400">
                <a:latin typeface="Montserrat"/>
                <a:ea typeface="Montserrat"/>
                <a:cs typeface="Montserrat"/>
                <a:sym typeface="Montserrat"/>
              </a:defRPr>
            </a:lvl7pPr>
            <a:lvl8pPr lvl="7" rtl="0">
              <a:spcBef>
                <a:spcPts val="0"/>
              </a:spcBef>
              <a:spcAft>
                <a:spcPts val="0"/>
              </a:spcAft>
              <a:buSzPts val="1400"/>
              <a:buFont typeface="Montserrat"/>
              <a:buChar char="○"/>
              <a:defRPr sz="1400">
                <a:latin typeface="Montserrat"/>
                <a:ea typeface="Montserrat"/>
                <a:cs typeface="Montserrat"/>
                <a:sym typeface="Montserrat"/>
              </a:defRPr>
            </a:lvl8pPr>
            <a:lvl9pPr lvl="8" rtl="0">
              <a:spcBef>
                <a:spcPts val="0"/>
              </a:spcBef>
              <a:spcAft>
                <a:spcPts val="0"/>
              </a:spcAft>
              <a:buSzPts val="1400"/>
              <a:buFont typeface="Montserrat"/>
              <a:buChar char="■"/>
              <a:defRPr sz="1400">
                <a:latin typeface="Montserrat"/>
                <a:ea typeface="Montserrat"/>
                <a:cs typeface="Montserrat"/>
                <a:sym typeface="Montserrat"/>
              </a:defRPr>
            </a:lvl9pPr>
          </a:lstStyle>
          <a:p/>
        </p:txBody>
      </p:sp>
      <p:sp>
        <p:nvSpPr>
          <p:cNvPr id="271" name="Google Shape;271;p37"/>
          <p:cNvSpPr/>
          <p:nvPr/>
        </p:nvSpPr>
        <p:spPr>
          <a:xfrm rot="10800000">
            <a:off x="6510000" y="-7500"/>
            <a:ext cx="2634000" cy="5418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7"/>
          <p:cNvSpPr/>
          <p:nvPr/>
        </p:nvSpPr>
        <p:spPr>
          <a:xfrm rot="10800000">
            <a:off x="0" y="4609200"/>
            <a:ext cx="2634000" cy="53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dk1"/>
                </a:solidFill>
                <a:latin typeface="Montserrat"/>
                <a:ea typeface="Montserrat"/>
                <a:cs typeface="Montserrat"/>
                <a:sym typeface="Montserrat"/>
              </a:defRPr>
            </a:lvl1pPr>
            <a:lvl2pPr lvl="1">
              <a:buNone/>
              <a:defRPr sz="1300">
                <a:solidFill>
                  <a:schemeClr val="dk1"/>
                </a:solidFill>
                <a:latin typeface="Montserrat"/>
                <a:ea typeface="Montserrat"/>
                <a:cs typeface="Montserrat"/>
                <a:sym typeface="Montserrat"/>
              </a:defRPr>
            </a:lvl2pPr>
            <a:lvl3pPr lvl="2">
              <a:buNone/>
              <a:defRPr sz="1300">
                <a:solidFill>
                  <a:schemeClr val="dk1"/>
                </a:solidFill>
                <a:latin typeface="Montserrat"/>
                <a:ea typeface="Montserrat"/>
                <a:cs typeface="Montserrat"/>
                <a:sym typeface="Montserrat"/>
              </a:defRPr>
            </a:lvl3pPr>
            <a:lvl4pPr lvl="3">
              <a:buNone/>
              <a:defRPr sz="1300">
                <a:solidFill>
                  <a:schemeClr val="dk1"/>
                </a:solidFill>
                <a:latin typeface="Montserrat"/>
                <a:ea typeface="Montserrat"/>
                <a:cs typeface="Montserrat"/>
                <a:sym typeface="Montserrat"/>
              </a:defRPr>
            </a:lvl4pPr>
            <a:lvl5pPr lvl="4">
              <a:buNone/>
              <a:defRPr sz="1300">
                <a:solidFill>
                  <a:schemeClr val="dk1"/>
                </a:solidFill>
                <a:latin typeface="Montserrat"/>
                <a:ea typeface="Montserrat"/>
                <a:cs typeface="Montserrat"/>
                <a:sym typeface="Montserrat"/>
              </a:defRPr>
            </a:lvl5pPr>
            <a:lvl6pPr lvl="5">
              <a:buNone/>
              <a:defRPr sz="1300">
                <a:solidFill>
                  <a:schemeClr val="dk1"/>
                </a:solidFill>
                <a:latin typeface="Montserrat"/>
                <a:ea typeface="Montserrat"/>
                <a:cs typeface="Montserrat"/>
                <a:sym typeface="Montserrat"/>
              </a:defRPr>
            </a:lvl6pPr>
            <a:lvl7pPr lvl="6">
              <a:buNone/>
              <a:defRPr sz="1300">
                <a:solidFill>
                  <a:schemeClr val="dk1"/>
                </a:solidFill>
                <a:latin typeface="Montserrat"/>
                <a:ea typeface="Montserrat"/>
                <a:cs typeface="Montserrat"/>
                <a:sym typeface="Montserrat"/>
              </a:defRPr>
            </a:lvl7pPr>
            <a:lvl8pPr lvl="7">
              <a:buNone/>
              <a:defRPr sz="1300">
                <a:solidFill>
                  <a:schemeClr val="dk1"/>
                </a:solidFill>
                <a:latin typeface="Montserrat"/>
                <a:ea typeface="Montserrat"/>
                <a:cs typeface="Montserrat"/>
                <a:sym typeface="Montserrat"/>
              </a:defRPr>
            </a:lvl8pPr>
            <a:lvl9pPr lvl="8">
              <a:buNone/>
              <a:defRPr sz="1300">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274" name="Shape 274"/>
        <p:cNvGrpSpPr/>
        <p:nvPr/>
      </p:nvGrpSpPr>
      <p:grpSpPr>
        <a:xfrm>
          <a:off x="0" y="0"/>
          <a:ext cx="0" cy="0"/>
          <a:chOff x="0" y="0"/>
          <a:chExt cx="0" cy="0"/>
        </a:xfrm>
      </p:grpSpPr>
      <p:sp>
        <p:nvSpPr>
          <p:cNvPr id="275" name="Google Shape;275;p38"/>
          <p:cNvSpPr txBox="1"/>
          <p:nvPr>
            <p:ph idx="1" type="body"/>
          </p:nvPr>
        </p:nvSpPr>
        <p:spPr>
          <a:xfrm>
            <a:off x="746625" y="1918350"/>
            <a:ext cx="2184900" cy="1173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276" name="Google Shape;276;p38"/>
          <p:cNvSpPr txBox="1"/>
          <p:nvPr>
            <p:ph type="title"/>
          </p:nvPr>
        </p:nvSpPr>
        <p:spPr>
          <a:xfrm>
            <a:off x="723975" y="1394375"/>
            <a:ext cx="220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3"/>
              </a:buClr>
              <a:buSzPts val="1600"/>
              <a:buNone/>
              <a:defRPr sz="2100">
                <a:solidFill>
                  <a:schemeClr val="accent5"/>
                </a:solidFill>
              </a:defRPr>
            </a:lvl1pPr>
            <a:lvl2pPr lvl="1" rtl="0" algn="ctr">
              <a:spcBef>
                <a:spcPts val="0"/>
              </a:spcBef>
              <a:spcAft>
                <a:spcPts val="0"/>
              </a:spcAft>
              <a:buClr>
                <a:schemeClr val="accent3"/>
              </a:buClr>
              <a:buSzPts val="1600"/>
              <a:buNone/>
              <a:defRPr sz="1600">
                <a:solidFill>
                  <a:schemeClr val="accent3"/>
                </a:solidFill>
              </a:defRPr>
            </a:lvl2pPr>
            <a:lvl3pPr lvl="2" rtl="0" algn="ctr">
              <a:spcBef>
                <a:spcPts val="0"/>
              </a:spcBef>
              <a:spcAft>
                <a:spcPts val="0"/>
              </a:spcAft>
              <a:buClr>
                <a:schemeClr val="accent3"/>
              </a:buClr>
              <a:buSzPts val="1600"/>
              <a:buNone/>
              <a:defRPr sz="1600">
                <a:solidFill>
                  <a:schemeClr val="accent3"/>
                </a:solidFill>
              </a:defRPr>
            </a:lvl3pPr>
            <a:lvl4pPr lvl="3" rtl="0" algn="ctr">
              <a:spcBef>
                <a:spcPts val="0"/>
              </a:spcBef>
              <a:spcAft>
                <a:spcPts val="0"/>
              </a:spcAft>
              <a:buClr>
                <a:schemeClr val="accent3"/>
              </a:buClr>
              <a:buSzPts val="1600"/>
              <a:buNone/>
              <a:defRPr sz="1600">
                <a:solidFill>
                  <a:schemeClr val="accent3"/>
                </a:solidFill>
              </a:defRPr>
            </a:lvl4pPr>
            <a:lvl5pPr lvl="4" rtl="0" algn="ctr">
              <a:spcBef>
                <a:spcPts val="0"/>
              </a:spcBef>
              <a:spcAft>
                <a:spcPts val="0"/>
              </a:spcAft>
              <a:buClr>
                <a:schemeClr val="accent3"/>
              </a:buClr>
              <a:buSzPts val="1600"/>
              <a:buNone/>
              <a:defRPr sz="1600">
                <a:solidFill>
                  <a:schemeClr val="accent3"/>
                </a:solidFill>
              </a:defRPr>
            </a:lvl5pPr>
            <a:lvl6pPr lvl="5" rtl="0" algn="ctr">
              <a:spcBef>
                <a:spcPts val="0"/>
              </a:spcBef>
              <a:spcAft>
                <a:spcPts val="0"/>
              </a:spcAft>
              <a:buClr>
                <a:schemeClr val="accent3"/>
              </a:buClr>
              <a:buSzPts val="1600"/>
              <a:buNone/>
              <a:defRPr sz="1600">
                <a:solidFill>
                  <a:schemeClr val="accent3"/>
                </a:solidFill>
              </a:defRPr>
            </a:lvl6pPr>
            <a:lvl7pPr lvl="6" rtl="0" algn="ctr">
              <a:spcBef>
                <a:spcPts val="0"/>
              </a:spcBef>
              <a:spcAft>
                <a:spcPts val="0"/>
              </a:spcAft>
              <a:buClr>
                <a:schemeClr val="accent3"/>
              </a:buClr>
              <a:buSzPts val="1600"/>
              <a:buNone/>
              <a:defRPr sz="1600">
                <a:solidFill>
                  <a:schemeClr val="accent3"/>
                </a:solidFill>
              </a:defRPr>
            </a:lvl7pPr>
            <a:lvl8pPr lvl="7" rtl="0" algn="ctr">
              <a:spcBef>
                <a:spcPts val="0"/>
              </a:spcBef>
              <a:spcAft>
                <a:spcPts val="0"/>
              </a:spcAft>
              <a:buClr>
                <a:schemeClr val="accent3"/>
              </a:buClr>
              <a:buSzPts val="1600"/>
              <a:buNone/>
              <a:defRPr sz="1600">
                <a:solidFill>
                  <a:schemeClr val="accent3"/>
                </a:solidFill>
              </a:defRPr>
            </a:lvl8pPr>
            <a:lvl9pPr lvl="8" rtl="0" algn="ctr">
              <a:spcBef>
                <a:spcPts val="0"/>
              </a:spcBef>
              <a:spcAft>
                <a:spcPts val="0"/>
              </a:spcAft>
              <a:buClr>
                <a:schemeClr val="accent3"/>
              </a:buClr>
              <a:buSzPts val="1600"/>
              <a:buNone/>
              <a:defRPr sz="1600">
                <a:solidFill>
                  <a:schemeClr val="accent3"/>
                </a:solidFill>
              </a:defRPr>
            </a:lvl9pPr>
          </a:lstStyle>
          <a:p/>
        </p:txBody>
      </p:sp>
      <p:sp>
        <p:nvSpPr>
          <p:cNvPr id="277" name="Google Shape;277;p38"/>
          <p:cNvSpPr txBox="1"/>
          <p:nvPr>
            <p:ph idx="2"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278" name="Google Shape;278;p38"/>
          <p:cNvSpPr txBox="1"/>
          <p:nvPr>
            <p:ph idx="3" type="body"/>
          </p:nvPr>
        </p:nvSpPr>
        <p:spPr>
          <a:xfrm>
            <a:off x="3519468" y="1918350"/>
            <a:ext cx="2184900" cy="1173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279" name="Google Shape;279;p38"/>
          <p:cNvSpPr txBox="1"/>
          <p:nvPr>
            <p:ph idx="4" type="title"/>
          </p:nvPr>
        </p:nvSpPr>
        <p:spPr>
          <a:xfrm>
            <a:off x="3496818" y="1394375"/>
            <a:ext cx="220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3"/>
              </a:buClr>
              <a:buSzPts val="1600"/>
              <a:buNone/>
              <a:defRPr sz="2100">
                <a:solidFill>
                  <a:schemeClr val="accent5"/>
                </a:solidFill>
              </a:defRPr>
            </a:lvl1pPr>
            <a:lvl2pPr lvl="1" rtl="0" algn="ctr">
              <a:spcBef>
                <a:spcPts val="0"/>
              </a:spcBef>
              <a:spcAft>
                <a:spcPts val="0"/>
              </a:spcAft>
              <a:buClr>
                <a:schemeClr val="accent3"/>
              </a:buClr>
              <a:buSzPts val="1600"/>
              <a:buNone/>
              <a:defRPr sz="1600">
                <a:solidFill>
                  <a:schemeClr val="accent3"/>
                </a:solidFill>
              </a:defRPr>
            </a:lvl2pPr>
            <a:lvl3pPr lvl="2" rtl="0" algn="ctr">
              <a:spcBef>
                <a:spcPts val="0"/>
              </a:spcBef>
              <a:spcAft>
                <a:spcPts val="0"/>
              </a:spcAft>
              <a:buClr>
                <a:schemeClr val="accent3"/>
              </a:buClr>
              <a:buSzPts val="1600"/>
              <a:buNone/>
              <a:defRPr sz="1600">
                <a:solidFill>
                  <a:schemeClr val="accent3"/>
                </a:solidFill>
              </a:defRPr>
            </a:lvl3pPr>
            <a:lvl4pPr lvl="3" rtl="0" algn="ctr">
              <a:spcBef>
                <a:spcPts val="0"/>
              </a:spcBef>
              <a:spcAft>
                <a:spcPts val="0"/>
              </a:spcAft>
              <a:buClr>
                <a:schemeClr val="accent3"/>
              </a:buClr>
              <a:buSzPts val="1600"/>
              <a:buNone/>
              <a:defRPr sz="1600">
                <a:solidFill>
                  <a:schemeClr val="accent3"/>
                </a:solidFill>
              </a:defRPr>
            </a:lvl4pPr>
            <a:lvl5pPr lvl="4" rtl="0" algn="ctr">
              <a:spcBef>
                <a:spcPts val="0"/>
              </a:spcBef>
              <a:spcAft>
                <a:spcPts val="0"/>
              </a:spcAft>
              <a:buClr>
                <a:schemeClr val="accent3"/>
              </a:buClr>
              <a:buSzPts val="1600"/>
              <a:buNone/>
              <a:defRPr sz="1600">
                <a:solidFill>
                  <a:schemeClr val="accent3"/>
                </a:solidFill>
              </a:defRPr>
            </a:lvl5pPr>
            <a:lvl6pPr lvl="5" rtl="0" algn="ctr">
              <a:spcBef>
                <a:spcPts val="0"/>
              </a:spcBef>
              <a:spcAft>
                <a:spcPts val="0"/>
              </a:spcAft>
              <a:buClr>
                <a:schemeClr val="accent3"/>
              </a:buClr>
              <a:buSzPts val="1600"/>
              <a:buNone/>
              <a:defRPr sz="1600">
                <a:solidFill>
                  <a:schemeClr val="accent3"/>
                </a:solidFill>
              </a:defRPr>
            </a:lvl6pPr>
            <a:lvl7pPr lvl="6" rtl="0" algn="ctr">
              <a:spcBef>
                <a:spcPts val="0"/>
              </a:spcBef>
              <a:spcAft>
                <a:spcPts val="0"/>
              </a:spcAft>
              <a:buClr>
                <a:schemeClr val="accent3"/>
              </a:buClr>
              <a:buSzPts val="1600"/>
              <a:buNone/>
              <a:defRPr sz="1600">
                <a:solidFill>
                  <a:schemeClr val="accent3"/>
                </a:solidFill>
              </a:defRPr>
            </a:lvl7pPr>
            <a:lvl8pPr lvl="7" rtl="0" algn="ctr">
              <a:spcBef>
                <a:spcPts val="0"/>
              </a:spcBef>
              <a:spcAft>
                <a:spcPts val="0"/>
              </a:spcAft>
              <a:buClr>
                <a:schemeClr val="accent3"/>
              </a:buClr>
              <a:buSzPts val="1600"/>
              <a:buNone/>
              <a:defRPr sz="1600">
                <a:solidFill>
                  <a:schemeClr val="accent3"/>
                </a:solidFill>
              </a:defRPr>
            </a:lvl8pPr>
            <a:lvl9pPr lvl="8" rtl="0" algn="ctr">
              <a:spcBef>
                <a:spcPts val="0"/>
              </a:spcBef>
              <a:spcAft>
                <a:spcPts val="0"/>
              </a:spcAft>
              <a:buClr>
                <a:schemeClr val="accent3"/>
              </a:buClr>
              <a:buSzPts val="1600"/>
              <a:buNone/>
              <a:defRPr sz="1600">
                <a:solidFill>
                  <a:schemeClr val="accent3"/>
                </a:solidFill>
              </a:defRPr>
            </a:lvl9pPr>
          </a:lstStyle>
          <a:p/>
        </p:txBody>
      </p:sp>
      <p:sp>
        <p:nvSpPr>
          <p:cNvPr id="280" name="Google Shape;280;p38"/>
          <p:cNvSpPr txBox="1"/>
          <p:nvPr>
            <p:ph idx="5" type="body"/>
          </p:nvPr>
        </p:nvSpPr>
        <p:spPr>
          <a:xfrm>
            <a:off x="6235208" y="1918350"/>
            <a:ext cx="2184900" cy="1173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281" name="Google Shape;281;p38"/>
          <p:cNvSpPr txBox="1"/>
          <p:nvPr>
            <p:ph idx="6" type="title"/>
          </p:nvPr>
        </p:nvSpPr>
        <p:spPr>
          <a:xfrm>
            <a:off x="6212558" y="1394375"/>
            <a:ext cx="220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3"/>
              </a:buClr>
              <a:buSzPts val="1600"/>
              <a:buNone/>
              <a:defRPr sz="2100">
                <a:solidFill>
                  <a:schemeClr val="accent5"/>
                </a:solidFill>
              </a:defRPr>
            </a:lvl1pPr>
            <a:lvl2pPr lvl="1" rtl="0" algn="ctr">
              <a:spcBef>
                <a:spcPts val="0"/>
              </a:spcBef>
              <a:spcAft>
                <a:spcPts val="0"/>
              </a:spcAft>
              <a:buClr>
                <a:schemeClr val="accent3"/>
              </a:buClr>
              <a:buSzPts val="1600"/>
              <a:buNone/>
              <a:defRPr sz="1600">
                <a:solidFill>
                  <a:schemeClr val="accent3"/>
                </a:solidFill>
              </a:defRPr>
            </a:lvl2pPr>
            <a:lvl3pPr lvl="2" rtl="0" algn="ctr">
              <a:spcBef>
                <a:spcPts val="0"/>
              </a:spcBef>
              <a:spcAft>
                <a:spcPts val="0"/>
              </a:spcAft>
              <a:buClr>
                <a:schemeClr val="accent3"/>
              </a:buClr>
              <a:buSzPts val="1600"/>
              <a:buNone/>
              <a:defRPr sz="1600">
                <a:solidFill>
                  <a:schemeClr val="accent3"/>
                </a:solidFill>
              </a:defRPr>
            </a:lvl3pPr>
            <a:lvl4pPr lvl="3" rtl="0" algn="ctr">
              <a:spcBef>
                <a:spcPts val="0"/>
              </a:spcBef>
              <a:spcAft>
                <a:spcPts val="0"/>
              </a:spcAft>
              <a:buClr>
                <a:schemeClr val="accent3"/>
              </a:buClr>
              <a:buSzPts val="1600"/>
              <a:buNone/>
              <a:defRPr sz="1600">
                <a:solidFill>
                  <a:schemeClr val="accent3"/>
                </a:solidFill>
              </a:defRPr>
            </a:lvl4pPr>
            <a:lvl5pPr lvl="4" rtl="0" algn="ctr">
              <a:spcBef>
                <a:spcPts val="0"/>
              </a:spcBef>
              <a:spcAft>
                <a:spcPts val="0"/>
              </a:spcAft>
              <a:buClr>
                <a:schemeClr val="accent3"/>
              </a:buClr>
              <a:buSzPts val="1600"/>
              <a:buNone/>
              <a:defRPr sz="1600">
                <a:solidFill>
                  <a:schemeClr val="accent3"/>
                </a:solidFill>
              </a:defRPr>
            </a:lvl5pPr>
            <a:lvl6pPr lvl="5" rtl="0" algn="ctr">
              <a:spcBef>
                <a:spcPts val="0"/>
              </a:spcBef>
              <a:spcAft>
                <a:spcPts val="0"/>
              </a:spcAft>
              <a:buClr>
                <a:schemeClr val="accent3"/>
              </a:buClr>
              <a:buSzPts val="1600"/>
              <a:buNone/>
              <a:defRPr sz="1600">
                <a:solidFill>
                  <a:schemeClr val="accent3"/>
                </a:solidFill>
              </a:defRPr>
            </a:lvl6pPr>
            <a:lvl7pPr lvl="6" rtl="0" algn="ctr">
              <a:spcBef>
                <a:spcPts val="0"/>
              </a:spcBef>
              <a:spcAft>
                <a:spcPts val="0"/>
              </a:spcAft>
              <a:buClr>
                <a:schemeClr val="accent3"/>
              </a:buClr>
              <a:buSzPts val="1600"/>
              <a:buNone/>
              <a:defRPr sz="1600">
                <a:solidFill>
                  <a:schemeClr val="accent3"/>
                </a:solidFill>
              </a:defRPr>
            </a:lvl7pPr>
            <a:lvl8pPr lvl="7" rtl="0" algn="ctr">
              <a:spcBef>
                <a:spcPts val="0"/>
              </a:spcBef>
              <a:spcAft>
                <a:spcPts val="0"/>
              </a:spcAft>
              <a:buClr>
                <a:schemeClr val="accent3"/>
              </a:buClr>
              <a:buSzPts val="1600"/>
              <a:buNone/>
              <a:defRPr sz="1600">
                <a:solidFill>
                  <a:schemeClr val="accent3"/>
                </a:solidFill>
              </a:defRPr>
            </a:lvl8pPr>
            <a:lvl9pPr lvl="8" rtl="0" algn="ctr">
              <a:spcBef>
                <a:spcPts val="0"/>
              </a:spcBef>
              <a:spcAft>
                <a:spcPts val="0"/>
              </a:spcAft>
              <a:buClr>
                <a:schemeClr val="accent3"/>
              </a:buClr>
              <a:buSzPts val="1600"/>
              <a:buNone/>
              <a:defRPr sz="1600">
                <a:solidFill>
                  <a:schemeClr val="accent3"/>
                </a:solidFill>
              </a:defRPr>
            </a:lvl9pPr>
          </a:lstStyle>
          <a:p/>
        </p:txBody>
      </p:sp>
      <p:sp>
        <p:nvSpPr>
          <p:cNvPr id="282" name="Google Shape;282;p38"/>
          <p:cNvSpPr txBox="1"/>
          <p:nvPr>
            <p:ph idx="7" type="body"/>
          </p:nvPr>
        </p:nvSpPr>
        <p:spPr>
          <a:xfrm>
            <a:off x="746625" y="3616225"/>
            <a:ext cx="2184900" cy="1173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283" name="Google Shape;283;p38"/>
          <p:cNvSpPr txBox="1"/>
          <p:nvPr>
            <p:ph idx="8" type="title"/>
          </p:nvPr>
        </p:nvSpPr>
        <p:spPr>
          <a:xfrm>
            <a:off x="723975" y="3092250"/>
            <a:ext cx="220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3"/>
              </a:buClr>
              <a:buSzPts val="1600"/>
              <a:buNone/>
              <a:defRPr sz="2100">
                <a:solidFill>
                  <a:schemeClr val="accent5"/>
                </a:solidFill>
              </a:defRPr>
            </a:lvl1pPr>
            <a:lvl2pPr lvl="1" rtl="0" algn="ctr">
              <a:spcBef>
                <a:spcPts val="0"/>
              </a:spcBef>
              <a:spcAft>
                <a:spcPts val="0"/>
              </a:spcAft>
              <a:buClr>
                <a:schemeClr val="accent3"/>
              </a:buClr>
              <a:buSzPts val="1600"/>
              <a:buNone/>
              <a:defRPr sz="1600">
                <a:solidFill>
                  <a:schemeClr val="accent3"/>
                </a:solidFill>
              </a:defRPr>
            </a:lvl2pPr>
            <a:lvl3pPr lvl="2" rtl="0" algn="ctr">
              <a:spcBef>
                <a:spcPts val="0"/>
              </a:spcBef>
              <a:spcAft>
                <a:spcPts val="0"/>
              </a:spcAft>
              <a:buClr>
                <a:schemeClr val="accent3"/>
              </a:buClr>
              <a:buSzPts val="1600"/>
              <a:buNone/>
              <a:defRPr sz="1600">
                <a:solidFill>
                  <a:schemeClr val="accent3"/>
                </a:solidFill>
              </a:defRPr>
            </a:lvl3pPr>
            <a:lvl4pPr lvl="3" rtl="0" algn="ctr">
              <a:spcBef>
                <a:spcPts val="0"/>
              </a:spcBef>
              <a:spcAft>
                <a:spcPts val="0"/>
              </a:spcAft>
              <a:buClr>
                <a:schemeClr val="accent3"/>
              </a:buClr>
              <a:buSzPts val="1600"/>
              <a:buNone/>
              <a:defRPr sz="1600">
                <a:solidFill>
                  <a:schemeClr val="accent3"/>
                </a:solidFill>
              </a:defRPr>
            </a:lvl4pPr>
            <a:lvl5pPr lvl="4" rtl="0" algn="ctr">
              <a:spcBef>
                <a:spcPts val="0"/>
              </a:spcBef>
              <a:spcAft>
                <a:spcPts val="0"/>
              </a:spcAft>
              <a:buClr>
                <a:schemeClr val="accent3"/>
              </a:buClr>
              <a:buSzPts val="1600"/>
              <a:buNone/>
              <a:defRPr sz="1600">
                <a:solidFill>
                  <a:schemeClr val="accent3"/>
                </a:solidFill>
              </a:defRPr>
            </a:lvl5pPr>
            <a:lvl6pPr lvl="5" rtl="0" algn="ctr">
              <a:spcBef>
                <a:spcPts val="0"/>
              </a:spcBef>
              <a:spcAft>
                <a:spcPts val="0"/>
              </a:spcAft>
              <a:buClr>
                <a:schemeClr val="accent3"/>
              </a:buClr>
              <a:buSzPts val="1600"/>
              <a:buNone/>
              <a:defRPr sz="1600">
                <a:solidFill>
                  <a:schemeClr val="accent3"/>
                </a:solidFill>
              </a:defRPr>
            </a:lvl6pPr>
            <a:lvl7pPr lvl="6" rtl="0" algn="ctr">
              <a:spcBef>
                <a:spcPts val="0"/>
              </a:spcBef>
              <a:spcAft>
                <a:spcPts val="0"/>
              </a:spcAft>
              <a:buClr>
                <a:schemeClr val="accent3"/>
              </a:buClr>
              <a:buSzPts val="1600"/>
              <a:buNone/>
              <a:defRPr sz="1600">
                <a:solidFill>
                  <a:schemeClr val="accent3"/>
                </a:solidFill>
              </a:defRPr>
            </a:lvl7pPr>
            <a:lvl8pPr lvl="7" rtl="0" algn="ctr">
              <a:spcBef>
                <a:spcPts val="0"/>
              </a:spcBef>
              <a:spcAft>
                <a:spcPts val="0"/>
              </a:spcAft>
              <a:buClr>
                <a:schemeClr val="accent3"/>
              </a:buClr>
              <a:buSzPts val="1600"/>
              <a:buNone/>
              <a:defRPr sz="1600">
                <a:solidFill>
                  <a:schemeClr val="accent3"/>
                </a:solidFill>
              </a:defRPr>
            </a:lvl8pPr>
            <a:lvl9pPr lvl="8" rtl="0" algn="ctr">
              <a:spcBef>
                <a:spcPts val="0"/>
              </a:spcBef>
              <a:spcAft>
                <a:spcPts val="0"/>
              </a:spcAft>
              <a:buClr>
                <a:schemeClr val="accent3"/>
              </a:buClr>
              <a:buSzPts val="1600"/>
              <a:buNone/>
              <a:defRPr sz="1600">
                <a:solidFill>
                  <a:schemeClr val="accent3"/>
                </a:solidFill>
              </a:defRPr>
            </a:lvl9pPr>
          </a:lstStyle>
          <a:p/>
        </p:txBody>
      </p:sp>
      <p:sp>
        <p:nvSpPr>
          <p:cNvPr id="284" name="Google Shape;284;p38"/>
          <p:cNvSpPr txBox="1"/>
          <p:nvPr>
            <p:ph idx="9" type="body"/>
          </p:nvPr>
        </p:nvSpPr>
        <p:spPr>
          <a:xfrm>
            <a:off x="3519468" y="3616225"/>
            <a:ext cx="2184900" cy="1173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285" name="Google Shape;285;p38"/>
          <p:cNvSpPr txBox="1"/>
          <p:nvPr>
            <p:ph idx="13" type="title"/>
          </p:nvPr>
        </p:nvSpPr>
        <p:spPr>
          <a:xfrm>
            <a:off x="3496818" y="3092250"/>
            <a:ext cx="220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3"/>
              </a:buClr>
              <a:buSzPts val="1600"/>
              <a:buNone/>
              <a:defRPr sz="2100">
                <a:solidFill>
                  <a:schemeClr val="accent5"/>
                </a:solidFill>
              </a:defRPr>
            </a:lvl1pPr>
            <a:lvl2pPr lvl="1" rtl="0" algn="ctr">
              <a:spcBef>
                <a:spcPts val="0"/>
              </a:spcBef>
              <a:spcAft>
                <a:spcPts val="0"/>
              </a:spcAft>
              <a:buClr>
                <a:schemeClr val="accent3"/>
              </a:buClr>
              <a:buSzPts val="1600"/>
              <a:buNone/>
              <a:defRPr sz="1600">
                <a:solidFill>
                  <a:schemeClr val="accent3"/>
                </a:solidFill>
              </a:defRPr>
            </a:lvl2pPr>
            <a:lvl3pPr lvl="2" rtl="0" algn="ctr">
              <a:spcBef>
                <a:spcPts val="0"/>
              </a:spcBef>
              <a:spcAft>
                <a:spcPts val="0"/>
              </a:spcAft>
              <a:buClr>
                <a:schemeClr val="accent3"/>
              </a:buClr>
              <a:buSzPts val="1600"/>
              <a:buNone/>
              <a:defRPr sz="1600">
                <a:solidFill>
                  <a:schemeClr val="accent3"/>
                </a:solidFill>
              </a:defRPr>
            </a:lvl3pPr>
            <a:lvl4pPr lvl="3" rtl="0" algn="ctr">
              <a:spcBef>
                <a:spcPts val="0"/>
              </a:spcBef>
              <a:spcAft>
                <a:spcPts val="0"/>
              </a:spcAft>
              <a:buClr>
                <a:schemeClr val="accent3"/>
              </a:buClr>
              <a:buSzPts val="1600"/>
              <a:buNone/>
              <a:defRPr sz="1600">
                <a:solidFill>
                  <a:schemeClr val="accent3"/>
                </a:solidFill>
              </a:defRPr>
            </a:lvl4pPr>
            <a:lvl5pPr lvl="4" rtl="0" algn="ctr">
              <a:spcBef>
                <a:spcPts val="0"/>
              </a:spcBef>
              <a:spcAft>
                <a:spcPts val="0"/>
              </a:spcAft>
              <a:buClr>
                <a:schemeClr val="accent3"/>
              </a:buClr>
              <a:buSzPts val="1600"/>
              <a:buNone/>
              <a:defRPr sz="1600">
                <a:solidFill>
                  <a:schemeClr val="accent3"/>
                </a:solidFill>
              </a:defRPr>
            </a:lvl5pPr>
            <a:lvl6pPr lvl="5" rtl="0" algn="ctr">
              <a:spcBef>
                <a:spcPts val="0"/>
              </a:spcBef>
              <a:spcAft>
                <a:spcPts val="0"/>
              </a:spcAft>
              <a:buClr>
                <a:schemeClr val="accent3"/>
              </a:buClr>
              <a:buSzPts val="1600"/>
              <a:buNone/>
              <a:defRPr sz="1600">
                <a:solidFill>
                  <a:schemeClr val="accent3"/>
                </a:solidFill>
              </a:defRPr>
            </a:lvl6pPr>
            <a:lvl7pPr lvl="6" rtl="0" algn="ctr">
              <a:spcBef>
                <a:spcPts val="0"/>
              </a:spcBef>
              <a:spcAft>
                <a:spcPts val="0"/>
              </a:spcAft>
              <a:buClr>
                <a:schemeClr val="accent3"/>
              </a:buClr>
              <a:buSzPts val="1600"/>
              <a:buNone/>
              <a:defRPr sz="1600">
                <a:solidFill>
                  <a:schemeClr val="accent3"/>
                </a:solidFill>
              </a:defRPr>
            </a:lvl7pPr>
            <a:lvl8pPr lvl="7" rtl="0" algn="ctr">
              <a:spcBef>
                <a:spcPts val="0"/>
              </a:spcBef>
              <a:spcAft>
                <a:spcPts val="0"/>
              </a:spcAft>
              <a:buClr>
                <a:schemeClr val="accent3"/>
              </a:buClr>
              <a:buSzPts val="1600"/>
              <a:buNone/>
              <a:defRPr sz="1600">
                <a:solidFill>
                  <a:schemeClr val="accent3"/>
                </a:solidFill>
              </a:defRPr>
            </a:lvl8pPr>
            <a:lvl9pPr lvl="8" rtl="0" algn="ctr">
              <a:spcBef>
                <a:spcPts val="0"/>
              </a:spcBef>
              <a:spcAft>
                <a:spcPts val="0"/>
              </a:spcAft>
              <a:buClr>
                <a:schemeClr val="accent3"/>
              </a:buClr>
              <a:buSzPts val="1600"/>
              <a:buNone/>
              <a:defRPr sz="1600">
                <a:solidFill>
                  <a:schemeClr val="accent3"/>
                </a:solidFill>
              </a:defRPr>
            </a:lvl9pPr>
          </a:lstStyle>
          <a:p/>
        </p:txBody>
      </p:sp>
      <p:sp>
        <p:nvSpPr>
          <p:cNvPr id="286" name="Google Shape;286;p38"/>
          <p:cNvSpPr txBox="1"/>
          <p:nvPr>
            <p:ph idx="14" type="body"/>
          </p:nvPr>
        </p:nvSpPr>
        <p:spPr>
          <a:xfrm>
            <a:off x="6235208" y="3616225"/>
            <a:ext cx="2184900" cy="1173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287" name="Google Shape;287;p38"/>
          <p:cNvSpPr txBox="1"/>
          <p:nvPr>
            <p:ph idx="15" type="title"/>
          </p:nvPr>
        </p:nvSpPr>
        <p:spPr>
          <a:xfrm>
            <a:off x="6212558" y="3092250"/>
            <a:ext cx="220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3"/>
              </a:buClr>
              <a:buSzPts val="1600"/>
              <a:buNone/>
              <a:defRPr sz="2100">
                <a:solidFill>
                  <a:schemeClr val="accent5"/>
                </a:solidFill>
              </a:defRPr>
            </a:lvl1pPr>
            <a:lvl2pPr lvl="1" rtl="0" algn="ctr">
              <a:spcBef>
                <a:spcPts val="0"/>
              </a:spcBef>
              <a:spcAft>
                <a:spcPts val="0"/>
              </a:spcAft>
              <a:buClr>
                <a:schemeClr val="accent3"/>
              </a:buClr>
              <a:buSzPts val="1600"/>
              <a:buNone/>
              <a:defRPr sz="1600">
                <a:solidFill>
                  <a:schemeClr val="accent3"/>
                </a:solidFill>
              </a:defRPr>
            </a:lvl2pPr>
            <a:lvl3pPr lvl="2" rtl="0" algn="ctr">
              <a:spcBef>
                <a:spcPts val="0"/>
              </a:spcBef>
              <a:spcAft>
                <a:spcPts val="0"/>
              </a:spcAft>
              <a:buClr>
                <a:schemeClr val="accent3"/>
              </a:buClr>
              <a:buSzPts val="1600"/>
              <a:buNone/>
              <a:defRPr sz="1600">
                <a:solidFill>
                  <a:schemeClr val="accent3"/>
                </a:solidFill>
              </a:defRPr>
            </a:lvl3pPr>
            <a:lvl4pPr lvl="3" rtl="0" algn="ctr">
              <a:spcBef>
                <a:spcPts val="0"/>
              </a:spcBef>
              <a:spcAft>
                <a:spcPts val="0"/>
              </a:spcAft>
              <a:buClr>
                <a:schemeClr val="accent3"/>
              </a:buClr>
              <a:buSzPts val="1600"/>
              <a:buNone/>
              <a:defRPr sz="1600">
                <a:solidFill>
                  <a:schemeClr val="accent3"/>
                </a:solidFill>
              </a:defRPr>
            </a:lvl4pPr>
            <a:lvl5pPr lvl="4" rtl="0" algn="ctr">
              <a:spcBef>
                <a:spcPts val="0"/>
              </a:spcBef>
              <a:spcAft>
                <a:spcPts val="0"/>
              </a:spcAft>
              <a:buClr>
                <a:schemeClr val="accent3"/>
              </a:buClr>
              <a:buSzPts val="1600"/>
              <a:buNone/>
              <a:defRPr sz="1600">
                <a:solidFill>
                  <a:schemeClr val="accent3"/>
                </a:solidFill>
              </a:defRPr>
            </a:lvl5pPr>
            <a:lvl6pPr lvl="5" rtl="0" algn="ctr">
              <a:spcBef>
                <a:spcPts val="0"/>
              </a:spcBef>
              <a:spcAft>
                <a:spcPts val="0"/>
              </a:spcAft>
              <a:buClr>
                <a:schemeClr val="accent3"/>
              </a:buClr>
              <a:buSzPts val="1600"/>
              <a:buNone/>
              <a:defRPr sz="1600">
                <a:solidFill>
                  <a:schemeClr val="accent3"/>
                </a:solidFill>
              </a:defRPr>
            </a:lvl6pPr>
            <a:lvl7pPr lvl="6" rtl="0" algn="ctr">
              <a:spcBef>
                <a:spcPts val="0"/>
              </a:spcBef>
              <a:spcAft>
                <a:spcPts val="0"/>
              </a:spcAft>
              <a:buClr>
                <a:schemeClr val="accent3"/>
              </a:buClr>
              <a:buSzPts val="1600"/>
              <a:buNone/>
              <a:defRPr sz="1600">
                <a:solidFill>
                  <a:schemeClr val="accent3"/>
                </a:solidFill>
              </a:defRPr>
            </a:lvl7pPr>
            <a:lvl8pPr lvl="7" rtl="0" algn="ctr">
              <a:spcBef>
                <a:spcPts val="0"/>
              </a:spcBef>
              <a:spcAft>
                <a:spcPts val="0"/>
              </a:spcAft>
              <a:buClr>
                <a:schemeClr val="accent3"/>
              </a:buClr>
              <a:buSzPts val="1600"/>
              <a:buNone/>
              <a:defRPr sz="1600">
                <a:solidFill>
                  <a:schemeClr val="accent3"/>
                </a:solidFill>
              </a:defRPr>
            </a:lvl8pPr>
            <a:lvl9pPr lvl="8" rtl="0" algn="ctr">
              <a:spcBef>
                <a:spcPts val="0"/>
              </a:spcBef>
              <a:spcAft>
                <a:spcPts val="0"/>
              </a:spcAft>
              <a:buClr>
                <a:schemeClr val="accent3"/>
              </a:buClr>
              <a:buSzPts val="1600"/>
              <a:buNone/>
              <a:defRPr sz="1600">
                <a:solidFill>
                  <a:schemeClr val="accent3"/>
                </a:solidFill>
              </a:defRPr>
            </a:lvl9pPr>
          </a:lstStyle>
          <a:p/>
        </p:txBody>
      </p:sp>
      <p:sp>
        <p:nvSpPr>
          <p:cNvPr id="288" name="Google Shape;288;p38"/>
          <p:cNvSpPr/>
          <p:nvPr/>
        </p:nvSpPr>
        <p:spPr>
          <a:xfrm rot="5400000">
            <a:off x="-849762" y="3942000"/>
            <a:ext cx="20514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8"/>
          <p:cNvSpPr/>
          <p:nvPr/>
        </p:nvSpPr>
        <p:spPr>
          <a:xfrm rot="10800000">
            <a:off x="5954400" y="6"/>
            <a:ext cx="31896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&lt;</a:t>
            </a:r>
            <a:endParaRPr>
              <a:solidFill>
                <a:schemeClr val="dk1"/>
              </a:solidFill>
            </a:endParaRPr>
          </a:p>
        </p:txBody>
      </p:sp>
      <p:sp>
        <p:nvSpPr>
          <p:cNvPr id="290" name="Google Shape;290;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dk1"/>
                </a:solidFill>
                <a:latin typeface="Montserrat"/>
                <a:ea typeface="Montserrat"/>
                <a:cs typeface="Montserrat"/>
                <a:sym typeface="Montserrat"/>
              </a:defRPr>
            </a:lvl1pPr>
            <a:lvl2pPr lvl="1">
              <a:buNone/>
              <a:defRPr sz="1300">
                <a:solidFill>
                  <a:schemeClr val="dk1"/>
                </a:solidFill>
                <a:latin typeface="Montserrat"/>
                <a:ea typeface="Montserrat"/>
                <a:cs typeface="Montserrat"/>
                <a:sym typeface="Montserrat"/>
              </a:defRPr>
            </a:lvl2pPr>
            <a:lvl3pPr lvl="2">
              <a:buNone/>
              <a:defRPr sz="1300">
                <a:solidFill>
                  <a:schemeClr val="dk1"/>
                </a:solidFill>
                <a:latin typeface="Montserrat"/>
                <a:ea typeface="Montserrat"/>
                <a:cs typeface="Montserrat"/>
                <a:sym typeface="Montserrat"/>
              </a:defRPr>
            </a:lvl3pPr>
            <a:lvl4pPr lvl="3">
              <a:buNone/>
              <a:defRPr sz="1300">
                <a:solidFill>
                  <a:schemeClr val="dk1"/>
                </a:solidFill>
                <a:latin typeface="Montserrat"/>
                <a:ea typeface="Montserrat"/>
                <a:cs typeface="Montserrat"/>
                <a:sym typeface="Montserrat"/>
              </a:defRPr>
            </a:lvl4pPr>
            <a:lvl5pPr lvl="4">
              <a:buNone/>
              <a:defRPr sz="1300">
                <a:solidFill>
                  <a:schemeClr val="dk1"/>
                </a:solidFill>
                <a:latin typeface="Montserrat"/>
                <a:ea typeface="Montserrat"/>
                <a:cs typeface="Montserrat"/>
                <a:sym typeface="Montserrat"/>
              </a:defRPr>
            </a:lvl5pPr>
            <a:lvl6pPr lvl="5">
              <a:buNone/>
              <a:defRPr sz="1300">
                <a:solidFill>
                  <a:schemeClr val="dk1"/>
                </a:solidFill>
                <a:latin typeface="Montserrat"/>
                <a:ea typeface="Montserrat"/>
                <a:cs typeface="Montserrat"/>
                <a:sym typeface="Montserrat"/>
              </a:defRPr>
            </a:lvl6pPr>
            <a:lvl7pPr lvl="6">
              <a:buNone/>
              <a:defRPr sz="1300">
                <a:solidFill>
                  <a:schemeClr val="dk1"/>
                </a:solidFill>
                <a:latin typeface="Montserrat"/>
                <a:ea typeface="Montserrat"/>
                <a:cs typeface="Montserrat"/>
                <a:sym typeface="Montserrat"/>
              </a:defRPr>
            </a:lvl7pPr>
            <a:lvl8pPr lvl="7">
              <a:buNone/>
              <a:defRPr sz="1300">
                <a:solidFill>
                  <a:schemeClr val="dk1"/>
                </a:solidFill>
                <a:latin typeface="Montserrat"/>
                <a:ea typeface="Montserrat"/>
                <a:cs typeface="Montserrat"/>
                <a:sym typeface="Montserrat"/>
              </a:defRPr>
            </a:lvl8pPr>
            <a:lvl9pPr lvl="8">
              <a:buNone/>
              <a:defRPr sz="1300">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27">
    <p:spTree>
      <p:nvGrpSpPr>
        <p:cNvPr id="291" name="Shape 291"/>
        <p:cNvGrpSpPr/>
        <p:nvPr/>
      </p:nvGrpSpPr>
      <p:grpSpPr>
        <a:xfrm>
          <a:off x="0" y="0"/>
          <a:ext cx="0" cy="0"/>
          <a:chOff x="0" y="0"/>
          <a:chExt cx="0" cy="0"/>
        </a:xfrm>
      </p:grpSpPr>
      <p:sp>
        <p:nvSpPr>
          <p:cNvPr id="292" name="Google Shape;292;p39"/>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293" name="Google Shape;293;p39"/>
          <p:cNvSpPr txBox="1"/>
          <p:nvPr>
            <p:ph idx="2" type="title"/>
          </p:nvPr>
        </p:nvSpPr>
        <p:spPr>
          <a:xfrm>
            <a:off x="800175" y="1170150"/>
            <a:ext cx="2423100" cy="4023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294" name="Google Shape;294;p39"/>
          <p:cNvSpPr txBox="1"/>
          <p:nvPr>
            <p:ph idx="3" type="title"/>
          </p:nvPr>
        </p:nvSpPr>
        <p:spPr>
          <a:xfrm>
            <a:off x="800175" y="1555100"/>
            <a:ext cx="2423100" cy="493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295" name="Google Shape;295;p39"/>
          <p:cNvSpPr txBox="1"/>
          <p:nvPr>
            <p:ph idx="4" type="title"/>
          </p:nvPr>
        </p:nvSpPr>
        <p:spPr>
          <a:xfrm>
            <a:off x="800186" y="2282500"/>
            <a:ext cx="2423100" cy="4023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296" name="Google Shape;296;p39"/>
          <p:cNvSpPr txBox="1"/>
          <p:nvPr>
            <p:ph idx="5" type="title"/>
          </p:nvPr>
        </p:nvSpPr>
        <p:spPr>
          <a:xfrm>
            <a:off x="800186" y="2667450"/>
            <a:ext cx="2423100" cy="493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297" name="Google Shape;297;p39"/>
          <p:cNvSpPr txBox="1"/>
          <p:nvPr>
            <p:ph idx="6" type="title"/>
          </p:nvPr>
        </p:nvSpPr>
        <p:spPr>
          <a:xfrm>
            <a:off x="5920722" y="1170150"/>
            <a:ext cx="2423100" cy="40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298" name="Google Shape;298;p39"/>
          <p:cNvSpPr txBox="1"/>
          <p:nvPr>
            <p:ph idx="7" type="title"/>
          </p:nvPr>
        </p:nvSpPr>
        <p:spPr>
          <a:xfrm>
            <a:off x="5920722" y="1555100"/>
            <a:ext cx="2423100" cy="493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299" name="Google Shape;299;p39"/>
          <p:cNvSpPr/>
          <p:nvPr/>
        </p:nvSpPr>
        <p:spPr>
          <a:xfrm rot="10800000">
            <a:off x="6510000" y="0"/>
            <a:ext cx="2634000" cy="5343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9"/>
          <p:cNvSpPr/>
          <p:nvPr/>
        </p:nvSpPr>
        <p:spPr>
          <a:xfrm rot="10800000">
            <a:off x="0" y="4609200"/>
            <a:ext cx="2634000" cy="53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9"/>
          <p:cNvSpPr txBox="1"/>
          <p:nvPr>
            <p:ph idx="8" type="title"/>
          </p:nvPr>
        </p:nvSpPr>
        <p:spPr>
          <a:xfrm>
            <a:off x="800175" y="3394850"/>
            <a:ext cx="2423100" cy="4023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302" name="Google Shape;302;p39"/>
          <p:cNvSpPr txBox="1"/>
          <p:nvPr>
            <p:ph idx="9" type="title"/>
          </p:nvPr>
        </p:nvSpPr>
        <p:spPr>
          <a:xfrm>
            <a:off x="800175" y="3779800"/>
            <a:ext cx="2423100" cy="493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303" name="Google Shape;303;p39"/>
          <p:cNvSpPr txBox="1"/>
          <p:nvPr>
            <p:ph idx="13" type="title"/>
          </p:nvPr>
        </p:nvSpPr>
        <p:spPr>
          <a:xfrm>
            <a:off x="5920736" y="2282500"/>
            <a:ext cx="2423100" cy="40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304" name="Google Shape;304;p39"/>
          <p:cNvSpPr txBox="1"/>
          <p:nvPr>
            <p:ph idx="14" type="title"/>
          </p:nvPr>
        </p:nvSpPr>
        <p:spPr>
          <a:xfrm>
            <a:off x="5920736" y="2667450"/>
            <a:ext cx="2423100" cy="493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305" name="Google Shape;305;p39"/>
          <p:cNvSpPr txBox="1"/>
          <p:nvPr>
            <p:ph idx="15" type="title"/>
          </p:nvPr>
        </p:nvSpPr>
        <p:spPr>
          <a:xfrm>
            <a:off x="5920722" y="3394850"/>
            <a:ext cx="2423100" cy="40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306" name="Google Shape;306;p39"/>
          <p:cNvSpPr txBox="1"/>
          <p:nvPr>
            <p:ph idx="16" type="title"/>
          </p:nvPr>
        </p:nvSpPr>
        <p:spPr>
          <a:xfrm>
            <a:off x="5920722" y="3779800"/>
            <a:ext cx="2423100" cy="493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307" name="Google Shape;307;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dk1"/>
                </a:solidFill>
                <a:latin typeface="Montserrat"/>
                <a:ea typeface="Montserrat"/>
                <a:cs typeface="Montserrat"/>
                <a:sym typeface="Montserrat"/>
              </a:defRPr>
            </a:lvl1pPr>
            <a:lvl2pPr lvl="1">
              <a:buNone/>
              <a:defRPr sz="1300">
                <a:solidFill>
                  <a:schemeClr val="dk1"/>
                </a:solidFill>
                <a:latin typeface="Montserrat"/>
                <a:ea typeface="Montserrat"/>
                <a:cs typeface="Montserrat"/>
                <a:sym typeface="Montserrat"/>
              </a:defRPr>
            </a:lvl2pPr>
            <a:lvl3pPr lvl="2">
              <a:buNone/>
              <a:defRPr sz="1300">
                <a:solidFill>
                  <a:schemeClr val="dk1"/>
                </a:solidFill>
                <a:latin typeface="Montserrat"/>
                <a:ea typeface="Montserrat"/>
                <a:cs typeface="Montserrat"/>
                <a:sym typeface="Montserrat"/>
              </a:defRPr>
            </a:lvl3pPr>
            <a:lvl4pPr lvl="3">
              <a:buNone/>
              <a:defRPr sz="1300">
                <a:solidFill>
                  <a:schemeClr val="dk1"/>
                </a:solidFill>
                <a:latin typeface="Montserrat"/>
                <a:ea typeface="Montserrat"/>
                <a:cs typeface="Montserrat"/>
                <a:sym typeface="Montserrat"/>
              </a:defRPr>
            </a:lvl4pPr>
            <a:lvl5pPr lvl="4">
              <a:buNone/>
              <a:defRPr sz="1300">
                <a:solidFill>
                  <a:schemeClr val="dk1"/>
                </a:solidFill>
                <a:latin typeface="Montserrat"/>
                <a:ea typeface="Montserrat"/>
                <a:cs typeface="Montserrat"/>
                <a:sym typeface="Montserrat"/>
              </a:defRPr>
            </a:lvl5pPr>
            <a:lvl6pPr lvl="5">
              <a:buNone/>
              <a:defRPr sz="1300">
                <a:solidFill>
                  <a:schemeClr val="dk1"/>
                </a:solidFill>
                <a:latin typeface="Montserrat"/>
                <a:ea typeface="Montserrat"/>
                <a:cs typeface="Montserrat"/>
                <a:sym typeface="Montserrat"/>
              </a:defRPr>
            </a:lvl6pPr>
            <a:lvl7pPr lvl="6">
              <a:buNone/>
              <a:defRPr sz="1300">
                <a:solidFill>
                  <a:schemeClr val="dk1"/>
                </a:solidFill>
                <a:latin typeface="Montserrat"/>
                <a:ea typeface="Montserrat"/>
                <a:cs typeface="Montserrat"/>
                <a:sym typeface="Montserrat"/>
              </a:defRPr>
            </a:lvl7pPr>
            <a:lvl8pPr lvl="7">
              <a:buNone/>
              <a:defRPr sz="1300">
                <a:solidFill>
                  <a:schemeClr val="dk1"/>
                </a:solidFill>
                <a:latin typeface="Montserrat"/>
                <a:ea typeface="Montserrat"/>
                <a:cs typeface="Montserrat"/>
                <a:sym typeface="Montserrat"/>
              </a:defRPr>
            </a:lvl8pPr>
            <a:lvl9pPr lvl="8">
              <a:buNone/>
              <a:defRPr sz="1300">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spTree>
      <p:nvGrpSpPr>
        <p:cNvPr id="308" name="Shape 308"/>
        <p:cNvGrpSpPr/>
        <p:nvPr/>
      </p:nvGrpSpPr>
      <p:grpSpPr>
        <a:xfrm>
          <a:off x="0" y="0"/>
          <a:ext cx="0" cy="0"/>
          <a:chOff x="0" y="0"/>
          <a:chExt cx="0" cy="0"/>
        </a:xfrm>
      </p:grpSpPr>
      <p:sp>
        <p:nvSpPr>
          <p:cNvPr id="309" name="Google Shape;309;p40"/>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310" name="Google Shape;310;p40"/>
          <p:cNvSpPr/>
          <p:nvPr/>
        </p:nvSpPr>
        <p:spPr>
          <a:xfrm rot="10800000">
            <a:off x="0" y="4429375"/>
            <a:ext cx="20553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0"/>
          <p:cNvSpPr/>
          <p:nvPr/>
        </p:nvSpPr>
        <p:spPr>
          <a:xfrm rot="5400000">
            <a:off x="8459538" y="332425"/>
            <a:ext cx="10170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dk1"/>
                </a:solidFill>
                <a:latin typeface="Montserrat"/>
                <a:ea typeface="Montserrat"/>
                <a:cs typeface="Montserrat"/>
                <a:sym typeface="Montserrat"/>
              </a:defRPr>
            </a:lvl1pPr>
            <a:lvl2pPr lvl="1">
              <a:buNone/>
              <a:defRPr sz="1300">
                <a:solidFill>
                  <a:schemeClr val="dk1"/>
                </a:solidFill>
                <a:latin typeface="Montserrat"/>
                <a:ea typeface="Montserrat"/>
                <a:cs typeface="Montserrat"/>
                <a:sym typeface="Montserrat"/>
              </a:defRPr>
            </a:lvl2pPr>
            <a:lvl3pPr lvl="2">
              <a:buNone/>
              <a:defRPr sz="1300">
                <a:solidFill>
                  <a:schemeClr val="dk1"/>
                </a:solidFill>
                <a:latin typeface="Montserrat"/>
                <a:ea typeface="Montserrat"/>
                <a:cs typeface="Montserrat"/>
                <a:sym typeface="Montserrat"/>
              </a:defRPr>
            </a:lvl3pPr>
            <a:lvl4pPr lvl="3">
              <a:buNone/>
              <a:defRPr sz="1300">
                <a:solidFill>
                  <a:schemeClr val="dk1"/>
                </a:solidFill>
                <a:latin typeface="Montserrat"/>
                <a:ea typeface="Montserrat"/>
                <a:cs typeface="Montserrat"/>
                <a:sym typeface="Montserrat"/>
              </a:defRPr>
            </a:lvl4pPr>
            <a:lvl5pPr lvl="4">
              <a:buNone/>
              <a:defRPr sz="1300">
                <a:solidFill>
                  <a:schemeClr val="dk1"/>
                </a:solidFill>
                <a:latin typeface="Montserrat"/>
                <a:ea typeface="Montserrat"/>
                <a:cs typeface="Montserrat"/>
                <a:sym typeface="Montserrat"/>
              </a:defRPr>
            </a:lvl5pPr>
            <a:lvl6pPr lvl="5">
              <a:buNone/>
              <a:defRPr sz="1300">
                <a:solidFill>
                  <a:schemeClr val="dk1"/>
                </a:solidFill>
                <a:latin typeface="Montserrat"/>
                <a:ea typeface="Montserrat"/>
                <a:cs typeface="Montserrat"/>
                <a:sym typeface="Montserrat"/>
              </a:defRPr>
            </a:lvl6pPr>
            <a:lvl7pPr lvl="6">
              <a:buNone/>
              <a:defRPr sz="1300">
                <a:solidFill>
                  <a:schemeClr val="dk1"/>
                </a:solidFill>
                <a:latin typeface="Montserrat"/>
                <a:ea typeface="Montserrat"/>
                <a:cs typeface="Montserrat"/>
                <a:sym typeface="Montserrat"/>
              </a:defRPr>
            </a:lvl7pPr>
            <a:lvl8pPr lvl="7">
              <a:buNone/>
              <a:defRPr sz="1300">
                <a:solidFill>
                  <a:schemeClr val="dk1"/>
                </a:solidFill>
                <a:latin typeface="Montserrat"/>
                <a:ea typeface="Montserrat"/>
                <a:cs typeface="Montserrat"/>
                <a:sym typeface="Montserrat"/>
              </a:defRPr>
            </a:lvl8pPr>
            <a:lvl9pPr lvl="8">
              <a:buNone/>
              <a:defRPr sz="1300">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sp>
        <p:nvSpPr>
          <p:cNvPr id="29" name="Google Shape;29;p5"/>
          <p:cNvSpPr/>
          <p:nvPr/>
        </p:nvSpPr>
        <p:spPr>
          <a:xfrm>
            <a:off x="1533900" y="1371600"/>
            <a:ext cx="2961900" cy="25716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5"/>
          <p:cNvSpPr/>
          <p:nvPr/>
        </p:nvSpPr>
        <p:spPr>
          <a:xfrm>
            <a:off x="4666000" y="1371600"/>
            <a:ext cx="2961900" cy="25716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5"/>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2800"/>
              <a:buNone/>
              <a:defRPr>
                <a:solidFill>
                  <a:schemeClr val="accent3"/>
                </a:solidFill>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p:txBody>
      </p:sp>
      <p:sp>
        <p:nvSpPr>
          <p:cNvPr id="32" name="Google Shape;32;p5"/>
          <p:cNvSpPr txBox="1"/>
          <p:nvPr>
            <p:ph idx="1" type="body"/>
          </p:nvPr>
        </p:nvSpPr>
        <p:spPr>
          <a:xfrm>
            <a:off x="1603538" y="2543125"/>
            <a:ext cx="2787000" cy="15525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Clr>
                <a:srgbClr val="FFFFFF"/>
              </a:buClr>
              <a:buSzPts val="1400"/>
              <a:buChar char="●"/>
              <a:defRPr sz="1400">
                <a:solidFill>
                  <a:srgbClr val="FFFFFF"/>
                </a:solidFill>
              </a:defRPr>
            </a:lvl1pPr>
            <a:lvl2pPr indent="-304800" lvl="1" marL="914400">
              <a:spcBef>
                <a:spcPts val="1600"/>
              </a:spcBef>
              <a:spcAft>
                <a:spcPts val="0"/>
              </a:spcAft>
              <a:buClr>
                <a:srgbClr val="FFFFFF"/>
              </a:buClr>
              <a:buSzPts val="1200"/>
              <a:buChar char="○"/>
              <a:defRPr sz="1200">
                <a:solidFill>
                  <a:srgbClr val="FFFFFF"/>
                </a:solidFill>
              </a:defRPr>
            </a:lvl2pPr>
            <a:lvl3pPr indent="-304800" lvl="2" marL="1371600">
              <a:spcBef>
                <a:spcPts val="1600"/>
              </a:spcBef>
              <a:spcAft>
                <a:spcPts val="0"/>
              </a:spcAft>
              <a:buClr>
                <a:srgbClr val="FFFFFF"/>
              </a:buClr>
              <a:buSzPts val="1200"/>
              <a:buChar char="■"/>
              <a:defRPr sz="1200">
                <a:solidFill>
                  <a:srgbClr val="FFFFFF"/>
                </a:solidFill>
              </a:defRPr>
            </a:lvl3pPr>
            <a:lvl4pPr indent="-304800" lvl="3" marL="1828800">
              <a:spcBef>
                <a:spcPts val="1600"/>
              </a:spcBef>
              <a:spcAft>
                <a:spcPts val="0"/>
              </a:spcAft>
              <a:buClr>
                <a:srgbClr val="FFFFFF"/>
              </a:buClr>
              <a:buSzPts val="1200"/>
              <a:buChar char="●"/>
              <a:defRPr sz="1200">
                <a:solidFill>
                  <a:srgbClr val="FFFFFF"/>
                </a:solidFill>
              </a:defRPr>
            </a:lvl4pPr>
            <a:lvl5pPr indent="-304800" lvl="4" marL="2286000">
              <a:spcBef>
                <a:spcPts val="1600"/>
              </a:spcBef>
              <a:spcAft>
                <a:spcPts val="0"/>
              </a:spcAft>
              <a:buClr>
                <a:srgbClr val="FFFFFF"/>
              </a:buClr>
              <a:buSzPts val="1200"/>
              <a:buChar char="○"/>
              <a:defRPr sz="1200">
                <a:solidFill>
                  <a:srgbClr val="FFFFFF"/>
                </a:solidFill>
              </a:defRPr>
            </a:lvl5pPr>
            <a:lvl6pPr indent="-304800" lvl="5" marL="2743200">
              <a:spcBef>
                <a:spcPts val="1600"/>
              </a:spcBef>
              <a:spcAft>
                <a:spcPts val="0"/>
              </a:spcAft>
              <a:buClr>
                <a:srgbClr val="FFFFFF"/>
              </a:buClr>
              <a:buSzPts val="1200"/>
              <a:buChar char="■"/>
              <a:defRPr sz="1200">
                <a:solidFill>
                  <a:srgbClr val="FFFFFF"/>
                </a:solidFill>
              </a:defRPr>
            </a:lvl6pPr>
            <a:lvl7pPr indent="-304800" lvl="6" marL="3200400">
              <a:spcBef>
                <a:spcPts val="1600"/>
              </a:spcBef>
              <a:spcAft>
                <a:spcPts val="0"/>
              </a:spcAft>
              <a:buClr>
                <a:srgbClr val="FFFFFF"/>
              </a:buClr>
              <a:buSzPts val="1200"/>
              <a:buChar char="●"/>
              <a:defRPr sz="1200">
                <a:solidFill>
                  <a:srgbClr val="FFFFFF"/>
                </a:solidFill>
              </a:defRPr>
            </a:lvl7pPr>
            <a:lvl8pPr indent="-304800" lvl="7" marL="3657600">
              <a:spcBef>
                <a:spcPts val="1600"/>
              </a:spcBef>
              <a:spcAft>
                <a:spcPts val="0"/>
              </a:spcAft>
              <a:buClr>
                <a:srgbClr val="FFFFFF"/>
              </a:buClr>
              <a:buSzPts val="1200"/>
              <a:buChar char="○"/>
              <a:defRPr sz="1200">
                <a:solidFill>
                  <a:srgbClr val="FFFFFF"/>
                </a:solidFill>
              </a:defRPr>
            </a:lvl8pPr>
            <a:lvl9pPr indent="-304800" lvl="8" marL="4114800">
              <a:spcBef>
                <a:spcPts val="1600"/>
              </a:spcBef>
              <a:spcAft>
                <a:spcPts val="1600"/>
              </a:spcAft>
              <a:buClr>
                <a:srgbClr val="FFFFFF"/>
              </a:buClr>
              <a:buSzPts val="1200"/>
              <a:buChar char="■"/>
              <a:defRPr sz="1200">
                <a:solidFill>
                  <a:srgbClr val="FFFFFF"/>
                </a:solidFill>
              </a:defRPr>
            </a:lvl9pPr>
          </a:lstStyle>
          <a:p/>
        </p:txBody>
      </p:sp>
      <p:sp>
        <p:nvSpPr>
          <p:cNvPr id="33" name="Google Shape;33;p5"/>
          <p:cNvSpPr txBox="1"/>
          <p:nvPr>
            <p:ph idx="2" type="body"/>
          </p:nvPr>
        </p:nvSpPr>
        <p:spPr>
          <a:xfrm>
            <a:off x="4753453" y="2543125"/>
            <a:ext cx="2787000" cy="15525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Clr>
                <a:srgbClr val="FFFFFF"/>
              </a:buClr>
              <a:buSzPts val="1400"/>
              <a:buChar char="●"/>
              <a:defRPr sz="1400">
                <a:solidFill>
                  <a:srgbClr val="FFFFFF"/>
                </a:solidFill>
              </a:defRPr>
            </a:lvl1pPr>
            <a:lvl2pPr indent="-304800" lvl="1" marL="914400">
              <a:spcBef>
                <a:spcPts val="1600"/>
              </a:spcBef>
              <a:spcAft>
                <a:spcPts val="0"/>
              </a:spcAft>
              <a:buClr>
                <a:srgbClr val="FFFFFF"/>
              </a:buClr>
              <a:buSzPts val="1200"/>
              <a:buChar char="○"/>
              <a:defRPr sz="1200">
                <a:solidFill>
                  <a:srgbClr val="FFFFFF"/>
                </a:solidFill>
              </a:defRPr>
            </a:lvl2pPr>
            <a:lvl3pPr indent="-304800" lvl="2" marL="1371600">
              <a:spcBef>
                <a:spcPts val="1600"/>
              </a:spcBef>
              <a:spcAft>
                <a:spcPts val="0"/>
              </a:spcAft>
              <a:buClr>
                <a:srgbClr val="FFFFFF"/>
              </a:buClr>
              <a:buSzPts val="1200"/>
              <a:buChar char="■"/>
              <a:defRPr sz="1200">
                <a:solidFill>
                  <a:srgbClr val="FFFFFF"/>
                </a:solidFill>
              </a:defRPr>
            </a:lvl3pPr>
            <a:lvl4pPr indent="-304800" lvl="3" marL="1828800">
              <a:spcBef>
                <a:spcPts val="1600"/>
              </a:spcBef>
              <a:spcAft>
                <a:spcPts val="0"/>
              </a:spcAft>
              <a:buClr>
                <a:srgbClr val="FFFFFF"/>
              </a:buClr>
              <a:buSzPts val="1200"/>
              <a:buChar char="●"/>
              <a:defRPr sz="1200">
                <a:solidFill>
                  <a:srgbClr val="FFFFFF"/>
                </a:solidFill>
              </a:defRPr>
            </a:lvl4pPr>
            <a:lvl5pPr indent="-304800" lvl="4" marL="2286000">
              <a:spcBef>
                <a:spcPts val="1600"/>
              </a:spcBef>
              <a:spcAft>
                <a:spcPts val="0"/>
              </a:spcAft>
              <a:buClr>
                <a:srgbClr val="FFFFFF"/>
              </a:buClr>
              <a:buSzPts val="1200"/>
              <a:buChar char="○"/>
              <a:defRPr sz="1200">
                <a:solidFill>
                  <a:srgbClr val="FFFFFF"/>
                </a:solidFill>
              </a:defRPr>
            </a:lvl5pPr>
            <a:lvl6pPr indent="-304800" lvl="5" marL="2743200">
              <a:spcBef>
                <a:spcPts val="1600"/>
              </a:spcBef>
              <a:spcAft>
                <a:spcPts val="0"/>
              </a:spcAft>
              <a:buClr>
                <a:srgbClr val="FFFFFF"/>
              </a:buClr>
              <a:buSzPts val="1200"/>
              <a:buChar char="■"/>
              <a:defRPr sz="1200">
                <a:solidFill>
                  <a:srgbClr val="FFFFFF"/>
                </a:solidFill>
              </a:defRPr>
            </a:lvl6pPr>
            <a:lvl7pPr indent="-304800" lvl="6" marL="3200400">
              <a:spcBef>
                <a:spcPts val="1600"/>
              </a:spcBef>
              <a:spcAft>
                <a:spcPts val="0"/>
              </a:spcAft>
              <a:buClr>
                <a:srgbClr val="FFFFFF"/>
              </a:buClr>
              <a:buSzPts val="1200"/>
              <a:buChar char="●"/>
              <a:defRPr sz="1200">
                <a:solidFill>
                  <a:srgbClr val="FFFFFF"/>
                </a:solidFill>
              </a:defRPr>
            </a:lvl7pPr>
            <a:lvl8pPr indent="-304800" lvl="7" marL="3657600">
              <a:spcBef>
                <a:spcPts val="1600"/>
              </a:spcBef>
              <a:spcAft>
                <a:spcPts val="0"/>
              </a:spcAft>
              <a:buClr>
                <a:srgbClr val="FFFFFF"/>
              </a:buClr>
              <a:buSzPts val="1200"/>
              <a:buChar char="○"/>
              <a:defRPr sz="1200">
                <a:solidFill>
                  <a:srgbClr val="FFFFFF"/>
                </a:solidFill>
              </a:defRPr>
            </a:lvl8pPr>
            <a:lvl9pPr indent="-304800" lvl="8" marL="4114800">
              <a:spcBef>
                <a:spcPts val="1600"/>
              </a:spcBef>
              <a:spcAft>
                <a:spcPts val="1600"/>
              </a:spcAft>
              <a:buClr>
                <a:srgbClr val="FFFFFF"/>
              </a:buClr>
              <a:buSzPts val="1200"/>
              <a:buChar char="■"/>
              <a:defRPr sz="1200">
                <a:solidFill>
                  <a:srgbClr val="FFFFFF"/>
                </a:solidFill>
              </a:defRPr>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5" name="Google Shape;35;p5"/>
          <p:cNvSpPr txBox="1"/>
          <p:nvPr>
            <p:ph idx="3" type="title"/>
          </p:nvPr>
        </p:nvSpPr>
        <p:spPr>
          <a:xfrm>
            <a:off x="1944500" y="2019150"/>
            <a:ext cx="2105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600"/>
              <a:buNone/>
              <a:defRPr sz="21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36" name="Google Shape;36;p5"/>
          <p:cNvSpPr txBox="1"/>
          <p:nvPr>
            <p:ph idx="4" type="title"/>
          </p:nvPr>
        </p:nvSpPr>
        <p:spPr>
          <a:xfrm>
            <a:off x="5094400" y="2019150"/>
            <a:ext cx="2105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600"/>
              <a:buNone/>
              <a:defRPr sz="21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37" name="Google Shape;37;p5"/>
          <p:cNvSpPr/>
          <p:nvPr/>
        </p:nvSpPr>
        <p:spPr>
          <a:xfrm rot="5400000">
            <a:off x="8459550" y="332550"/>
            <a:ext cx="10170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5"/>
          <p:cNvSpPr/>
          <p:nvPr/>
        </p:nvSpPr>
        <p:spPr>
          <a:xfrm rot="5400000">
            <a:off x="-1234200" y="3188106"/>
            <a:ext cx="3189600" cy="7212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
    <p:spTree>
      <p:nvGrpSpPr>
        <p:cNvPr id="313" name="Shape 313"/>
        <p:cNvGrpSpPr/>
        <p:nvPr/>
      </p:nvGrpSpPr>
      <p:grpSpPr>
        <a:xfrm>
          <a:off x="0" y="0"/>
          <a:ext cx="0" cy="0"/>
          <a:chOff x="0" y="0"/>
          <a:chExt cx="0" cy="0"/>
        </a:xfrm>
      </p:grpSpPr>
      <p:sp>
        <p:nvSpPr>
          <p:cNvPr id="314" name="Google Shape;314;p41"/>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315" name="Google Shape;315;p41"/>
          <p:cNvSpPr/>
          <p:nvPr/>
        </p:nvSpPr>
        <p:spPr>
          <a:xfrm rot="5400000">
            <a:off x="7753050" y="667050"/>
            <a:ext cx="20553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1"/>
          <p:cNvSpPr/>
          <p:nvPr/>
        </p:nvSpPr>
        <p:spPr>
          <a:xfrm rot="10800000">
            <a:off x="-12" y="4791600"/>
            <a:ext cx="10170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dk1"/>
                </a:solidFill>
                <a:latin typeface="Montserrat"/>
                <a:ea typeface="Montserrat"/>
                <a:cs typeface="Montserrat"/>
                <a:sym typeface="Montserrat"/>
              </a:defRPr>
            </a:lvl1pPr>
            <a:lvl2pPr lvl="1">
              <a:buNone/>
              <a:defRPr sz="1300">
                <a:solidFill>
                  <a:schemeClr val="dk1"/>
                </a:solidFill>
                <a:latin typeface="Montserrat"/>
                <a:ea typeface="Montserrat"/>
                <a:cs typeface="Montserrat"/>
                <a:sym typeface="Montserrat"/>
              </a:defRPr>
            </a:lvl2pPr>
            <a:lvl3pPr lvl="2">
              <a:buNone/>
              <a:defRPr sz="1300">
                <a:solidFill>
                  <a:schemeClr val="dk1"/>
                </a:solidFill>
                <a:latin typeface="Montserrat"/>
                <a:ea typeface="Montserrat"/>
                <a:cs typeface="Montserrat"/>
                <a:sym typeface="Montserrat"/>
              </a:defRPr>
            </a:lvl3pPr>
            <a:lvl4pPr lvl="3">
              <a:buNone/>
              <a:defRPr sz="1300">
                <a:solidFill>
                  <a:schemeClr val="dk1"/>
                </a:solidFill>
                <a:latin typeface="Montserrat"/>
                <a:ea typeface="Montserrat"/>
                <a:cs typeface="Montserrat"/>
                <a:sym typeface="Montserrat"/>
              </a:defRPr>
            </a:lvl4pPr>
            <a:lvl5pPr lvl="4">
              <a:buNone/>
              <a:defRPr sz="1300">
                <a:solidFill>
                  <a:schemeClr val="dk1"/>
                </a:solidFill>
                <a:latin typeface="Montserrat"/>
                <a:ea typeface="Montserrat"/>
                <a:cs typeface="Montserrat"/>
                <a:sym typeface="Montserrat"/>
              </a:defRPr>
            </a:lvl5pPr>
            <a:lvl6pPr lvl="5">
              <a:buNone/>
              <a:defRPr sz="1300">
                <a:solidFill>
                  <a:schemeClr val="dk1"/>
                </a:solidFill>
                <a:latin typeface="Montserrat"/>
                <a:ea typeface="Montserrat"/>
                <a:cs typeface="Montserrat"/>
                <a:sym typeface="Montserrat"/>
              </a:defRPr>
            </a:lvl6pPr>
            <a:lvl7pPr lvl="6">
              <a:buNone/>
              <a:defRPr sz="1300">
                <a:solidFill>
                  <a:schemeClr val="dk1"/>
                </a:solidFill>
                <a:latin typeface="Montserrat"/>
                <a:ea typeface="Montserrat"/>
                <a:cs typeface="Montserrat"/>
                <a:sym typeface="Montserrat"/>
              </a:defRPr>
            </a:lvl7pPr>
            <a:lvl8pPr lvl="7">
              <a:buNone/>
              <a:defRPr sz="1300">
                <a:solidFill>
                  <a:schemeClr val="dk1"/>
                </a:solidFill>
                <a:latin typeface="Montserrat"/>
                <a:ea typeface="Montserrat"/>
                <a:cs typeface="Montserrat"/>
                <a:sym typeface="Montserrat"/>
              </a:defRPr>
            </a:lvl8pPr>
            <a:lvl9pPr lvl="8">
              <a:buNone/>
              <a:defRPr sz="1300">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7_1">
    <p:spTree>
      <p:nvGrpSpPr>
        <p:cNvPr id="318" name="Shape 318"/>
        <p:cNvGrpSpPr/>
        <p:nvPr/>
      </p:nvGrpSpPr>
      <p:grpSpPr>
        <a:xfrm>
          <a:off x="0" y="0"/>
          <a:ext cx="0" cy="0"/>
          <a:chOff x="0" y="0"/>
          <a:chExt cx="0" cy="0"/>
        </a:xfrm>
      </p:grpSpPr>
      <p:sp>
        <p:nvSpPr>
          <p:cNvPr id="319" name="Google Shape;319;p42"/>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320" name="Google Shape;320;p42"/>
          <p:cNvSpPr/>
          <p:nvPr/>
        </p:nvSpPr>
        <p:spPr>
          <a:xfrm rot="10800000">
            <a:off x="7092600" y="4791475"/>
            <a:ext cx="20514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2"/>
          <p:cNvSpPr/>
          <p:nvPr/>
        </p:nvSpPr>
        <p:spPr>
          <a:xfrm rot="5400000">
            <a:off x="8328300" y="143125"/>
            <a:ext cx="1007700" cy="7212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dk1"/>
                </a:solidFill>
                <a:latin typeface="Montserrat"/>
                <a:ea typeface="Montserrat"/>
                <a:cs typeface="Montserrat"/>
                <a:sym typeface="Montserrat"/>
              </a:defRPr>
            </a:lvl1pPr>
            <a:lvl2pPr lvl="1">
              <a:buNone/>
              <a:defRPr sz="1300">
                <a:solidFill>
                  <a:schemeClr val="dk1"/>
                </a:solidFill>
                <a:latin typeface="Montserrat"/>
                <a:ea typeface="Montserrat"/>
                <a:cs typeface="Montserrat"/>
                <a:sym typeface="Montserrat"/>
              </a:defRPr>
            </a:lvl2pPr>
            <a:lvl3pPr lvl="2">
              <a:buNone/>
              <a:defRPr sz="1300">
                <a:solidFill>
                  <a:schemeClr val="dk1"/>
                </a:solidFill>
                <a:latin typeface="Montserrat"/>
                <a:ea typeface="Montserrat"/>
                <a:cs typeface="Montserrat"/>
                <a:sym typeface="Montserrat"/>
              </a:defRPr>
            </a:lvl3pPr>
            <a:lvl4pPr lvl="3">
              <a:buNone/>
              <a:defRPr sz="1300">
                <a:solidFill>
                  <a:schemeClr val="dk1"/>
                </a:solidFill>
                <a:latin typeface="Montserrat"/>
                <a:ea typeface="Montserrat"/>
                <a:cs typeface="Montserrat"/>
                <a:sym typeface="Montserrat"/>
              </a:defRPr>
            </a:lvl4pPr>
            <a:lvl5pPr lvl="4">
              <a:buNone/>
              <a:defRPr sz="1300">
                <a:solidFill>
                  <a:schemeClr val="dk1"/>
                </a:solidFill>
                <a:latin typeface="Montserrat"/>
                <a:ea typeface="Montserrat"/>
                <a:cs typeface="Montserrat"/>
                <a:sym typeface="Montserrat"/>
              </a:defRPr>
            </a:lvl5pPr>
            <a:lvl6pPr lvl="5">
              <a:buNone/>
              <a:defRPr sz="1300">
                <a:solidFill>
                  <a:schemeClr val="dk1"/>
                </a:solidFill>
                <a:latin typeface="Montserrat"/>
                <a:ea typeface="Montserrat"/>
                <a:cs typeface="Montserrat"/>
                <a:sym typeface="Montserrat"/>
              </a:defRPr>
            </a:lvl6pPr>
            <a:lvl7pPr lvl="6">
              <a:buNone/>
              <a:defRPr sz="1300">
                <a:solidFill>
                  <a:schemeClr val="dk1"/>
                </a:solidFill>
                <a:latin typeface="Montserrat"/>
                <a:ea typeface="Montserrat"/>
                <a:cs typeface="Montserrat"/>
                <a:sym typeface="Montserrat"/>
              </a:defRPr>
            </a:lvl7pPr>
            <a:lvl8pPr lvl="7">
              <a:buNone/>
              <a:defRPr sz="1300">
                <a:solidFill>
                  <a:schemeClr val="dk1"/>
                </a:solidFill>
                <a:latin typeface="Montserrat"/>
                <a:ea typeface="Montserrat"/>
                <a:cs typeface="Montserrat"/>
                <a:sym typeface="Montserrat"/>
              </a:defRPr>
            </a:lvl8pPr>
            <a:lvl9pPr lvl="8">
              <a:buNone/>
              <a:defRPr sz="1300">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7_1_1">
    <p:spTree>
      <p:nvGrpSpPr>
        <p:cNvPr id="323" name="Shape 323"/>
        <p:cNvGrpSpPr/>
        <p:nvPr/>
      </p:nvGrpSpPr>
      <p:grpSpPr>
        <a:xfrm>
          <a:off x="0" y="0"/>
          <a:ext cx="0" cy="0"/>
          <a:chOff x="0" y="0"/>
          <a:chExt cx="0" cy="0"/>
        </a:xfrm>
      </p:grpSpPr>
      <p:sp>
        <p:nvSpPr>
          <p:cNvPr id="324" name="Google Shape;324;p43"/>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325" name="Google Shape;325;p43"/>
          <p:cNvSpPr/>
          <p:nvPr/>
        </p:nvSpPr>
        <p:spPr>
          <a:xfrm rot="5400000">
            <a:off x="-691350" y="3730950"/>
            <a:ext cx="2055300" cy="7698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3"/>
          <p:cNvSpPr/>
          <p:nvPr/>
        </p:nvSpPr>
        <p:spPr>
          <a:xfrm rot="10800000">
            <a:off x="8126988" y="0"/>
            <a:ext cx="10170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dk1"/>
                </a:solidFill>
                <a:latin typeface="Montserrat"/>
                <a:ea typeface="Montserrat"/>
                <a:cs typeface="Montserrat"/>
                <a:sym typeface="Montserrat"/>
              </a:defRPr>
            </a:lvl1pPr>
            <a:lvl2pPr lvl="1">
              <a:buNone/>
              <a:defRPr sz="1300">
                <a:solidFill>
                  <a:schemeClr val="dk1"/>
                </a:solidFill>
                <a:latin typeface="Montserrat"/>
                <a:ea typeface="Montserrat"/>
                <a:cs typeface="Montserrat"/>
                <a:sym typeface="Montserrat"/>
              </a:defRPr>
            </a:lvl2pPr>
            <a:lvl3pPr lvl="2">
              <a:buNone/>
              <a:defRPr sz="1300">
                <a:solidFill>
                  <a:schemeClr val="dk1"/>
                </a:solidFill>
                <a:latin typeface="Montserrat"/>
                <a:ea typeface="Montserrat"/>
                <a:cs typeface="Montserrat"/>
                <a:sym typeface="Montserrat"/>
              </a:defRPr>
            </a:lvl3pPr>
            <a:lvl4pPr lvl="3">
              <a:buNone/>
              <a:defRPr sz="1300">
                <a:solidFill>
                  <a:schemeClr val="dk1"/>
                </a:solidFill>
                <a:latin typeface="Montserrat"/>
                <a:ea typeface="Montserrat"/>
                <a:cs typeface="Montserrat"/>
                <a:sym typeface="Montserrat"/>
              </a:defRPr>
            </a:lvl4pPr>
            <a:lvl5pPr lvl="4">
              <a:buNone/>
              <a:defRPr sz="1300">
                <a:solidFill>
                  <a:schemeClr val="dk1"/>
                </a:solidFill>
                <a:latin typeface="Montserrat"/>
                <a:ea typeface="Montserrat"/>
                <a:cs typeface="Montserrat"/>
                <a:sym typeface="Montserrat"/>
              </a:defRPr>
            </a:lvl5pPr>
            <a:lvl6pPr lvl="5">
              <a:buNone/>
              <a:defRPr sz="1300">
                <a:solidFill>
                  <a:schemeClr val="dk1"/>
                </a:solidFill>
                <a:latin typeface="Montserrat"/>
                <a:ea typeface="Montserrat"/>
                <a:cs typeface="Montserrat"/>
                <a:sym typeface="Montserrat"/>
              </a:defRPr>
            </a:lvl6pPr>
            <a:lvl7pPr lvl="6">
              <a:buNone/>
              <a:defRPr sz="1300">
                <a:solidFill>
                  <a:schemeClr val="dk1"/>
                </a:solidFill>
                <a:latin typeface="Montserrat"/>
                <a:ea typeface="Montserrat"/>
                <a:cs typeface="Montserrat"/>
                <a:sym typeface="Montserrat"/>
              </a:defRPr>
            </a:lvl7pPr>
            <a:lvl8pPr lvl="7">
              <a:buNone/>
              <a:defRPr sz="1300">
                <a:solidFill>
                  <a:schemeClr val="dk1"/>
                </a:solidFill>
                <a:latin typeface="Montserrat"/>
                <a:ea typeface="Montserrat"/>
                <a:cs typeface="Montserrat"/>
                <a:sym typeface="Montserrat"/>
              </a:defRPr>
            </a:lvl8pPr>
            <a:lvl9pPr lvl="8">
              <a:buNone/>
              <a:defRPr sz="1300">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42">
    <p:spTree>
      <p:nvGrpSpPr>
        <p:cNvPr id="328" name="Shape 328"/>
        <p:cNvGrpSpPr/>
        <p:nvPr/>
      </p:nvGrpSpPr>
      <p:grpSpPr>
        <a:xfrm>
          <a:off x="0" y="0"/>
          <a:ext cx="0" cy="0"/>
          <a:chOff x="0" y="0"/>
          <a:chExt cx="0" cy="0"/>
        </a:xfrm>
      </p:grpSpPr>
      <p:sp>
        <p:nvSpPr>
          <p:cNvPr id="329" name="Google Shape;329;p44"/>
          <p:cNvSpPr txBox="1"/>
          <p:nvPr>
            <p:ph type="title"/>
          </p:nvPr>
        </p:nvSpPr>
        <p:spPr>
          <a:xfrm>
            <a:off x="723975" y="3113125"/>
            <a:ext cx="5170800" cy="1228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2"/>
              </a:buClr>
              <a:buSzPts val="4800"/>
              <a:buNone/>
              <a:defRPr sz="3600">
                <a:solidFill>
                  <a:schemeClr val="accent2"/>
                </a:solidFill>
              </a:defRPr>
            </a:lvl1pPr>
            <a:lvl2pPr lvl="1" rtl="0">
              <a:spcBef>
                <a:spcPts val="0"/>
              </a:spcBef>
              <a:spcAft>
                <a:spcPts val="0"/>
              </a:spcAft>
              <a:buClr>
                <a:schemeClr val="accent2"/>
              </a:buClr>
              <a:buSzPts val="4800"/>
              <a:buNone/>
              <a:defRPr sz="4800">
                <a:solidFill>
                  <a:schemeClr val="accent2"/>
                </a:solidFill>
              </a:defRPr>
            </a:lvl2pPr>
            <a:lvl3pPr lvl="2" rtl="0">
              <a:spcBef>
                <a:spcPts val="0"/>
              </a:spcBef>
              <a:spcAft>
                <a:spcPts val="0"/>
              </a:spcAft>
              <a:buClr>
                <a:schemeClr val="accent2"/>
              </a:buClr>
              <a:buSzPts val="4800"/>
              <a:buNone/>
              <a:defRPr sz="4800">
                <a:solidFill>
                  <a:schemeClr val="accent2"/>
                </a:solidFill>
              </a:defRPr>
            </a:lvl3pPr>
            <a:lvl4pPr lvl="3" rtl="0">
              <a:spcBef>
                <a:spcPts val="0"/>
              </a:spcBef>
              <a:spcAft>
                <a:spcPts val="0"/>
              </a:spcAft>
              <a:buClr>
                <a:schemeClr val="accent2"/>
              </a:buClr>
              <a:buSzPts val="4800"/>
              <a:buNone/>
              <a:defRPr sz="4800">
                <a:solidFill>
                  <a:schemeClr val="accent2"/>
                </a:solidFill>
              </a:defRPr>
            </a:lvl4pPr>
            <a:lvl5pPr lvl="4" rtl="0">
              <a:spcBef>
                <a:spcPts val="0"/>
              </a:spcBef>
              <a:spcAft>
                <a:spcPts val="0"/>
              </a:spcAft>
              <a:buClr>
                <a:schemeClr val="accent2"/>
              </a:buClr>
              <a:buSzPts val="4800"/>
              <a:buNone/>
              <a:defRPr sz="4800">
                <a:solidFill>
                  <a:schemeClr val="accent2"/>
                </a:solidFill>
              </a:defRPr>
            </a:lvl5pPr>
            <a:lvl6pPr lvl="5" rtl="0">
              <a:spcBef>
                <a:spcPts val="0"/>
              </a:spcBef>
              <a:spcAft>
                <a:spcPts val="0"/>
              </a:spcAft>
              <a:buClr>
                <a:schemeClr val="accent2"/>
              </a:buClr>
              <a:buSzPts val="4800"/>
              <a:buNone/>
              <a:defRPr sz="4800">
                <a:solidFill>
                  <a:schemeClr val="accent2"/>
                </a:solidFill>
              </a:defRPr>
            </a:lvl6pPr>
            <a:lvl7pPr lvl="6" rtl="0">
              <a:spcBef>
                <a:spcPts val="0"/>
              </a:spcBef>
              <a:spcAft>
                <a:spcPts val="0"/>
              </a:spcAft>
              <a:buClr>
                <a:schemeClr val="accent2"/>
              </a:buClr>
              <a:buSzPts val="4800"/>
              <a:buNone/>
              <a:defRPr sz="4800">
                <a:solidFill>
                  <a:schemeClr val="accent2"/>
                </a:solidFill>
              </a:defRPr>
            </a:lvl7pPr>
            <a:lvl8pPr lvl="7" rtl="0">
              <a:spcBef>
                <a:spcPts val="0"/>
              </a:spcBef>
              <a:spcAft>
                <a:spcPts val="0"/>
              </a:spcAft>
              <a:buClr>
                <a:schemeClr val="accent2"/>
              </a:buClr>
              <a:buSzPts val="4800"/>
              <a:buNone/>
              <a:defRPr sz="4800">
                <a:solidFill>
                  <a:schemeClr val="accent2"/>
                </a:solidFill>
              </a:defRPr>
            </a:lvl8pPr>
            <a:lvl9pPr lvl="8" rtl="0">
              <a:spcBef>
                <a:spcPts val="0"/>
              </a:spcBef>
              <a:spcAft>
                <a:spcPts val="0"/>
              </a:spcAft>
              <a:buClr>
                <a:schemeClr val="accent2"/>
              </a:buClr>
              <a:buSzPts val="4800"/>
              <a:buNone/>
              <a:defRPr sz="4800">
                <a:solidFill>
                  <a:schemeClr val="accent2"/>
                </a:solidFill>
              </a:defRPr>
            </a:lvl9pPr>
          </a:lstStyle>
          <a:p/>
        </p:txBody>
      </p:sp>
      <p:sp>
        <p:nvSpPr>
          <p:cNvPr id="330" name="Google Shape;330;p44"/>
          <p:cNvSpPr/>
          <p:nvPr/>
        </p:nvSpPr>
        <p:spPr>
          <a:xfrm rot="5400000">
            <a:off x="8459538" y="4459050"/>
            <a:ext cx="10170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4"/>
          <p:cNvSpPr/>
          <p:nvPr/>
        </p:nvSpPr>
        <p:spPr>
          <a:xfrm>
            <a:off x="3729600" y="0"/>
            <a:ext cx="5414400" cy="4701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dk1"/>
                </a:solidFill>
                <a:latin typeface="Montserrat"/>
                <a:ea typeface="Montserrat"/>
                <a:cs typeface="Montserrat"/>
                <a:sym typeface="Montserrat"/>
              </a:defRPr>
            </a:lvl1pPr>
            <a:lvl2pPr lvl="1">
              <a:buNone/>
              <a:defRPr sz="1300">
                <a:solidFill>
                  <a:schemeClr val="dk1"/>
                </a:solidFill>
                <a:latin typeface="Montserrat"/>
                <a:ea typeface="Montserrat"/>
                <a:cs typeface="Montserrat"/>
                <a:sym typeface="Montserrat"/>
              </a:defRPr>
            </a:lvl2pPr>
            <a:lvl3pPr lvl="2">
              <a:buNone/>
              <a:defRPr sz="1300">
                <a:solidFill>
                  <a:schemeClr val="dk1"/>
                </a:solidFill>
                <a:latin typeface="Montserrat"/>
                <a:ea typeface="Montserrat"/>
                <a:cs typeface="Montserrat"/>
                <a:sym typeface="Montserrat"/>
              </a:defRPr>
            </a:lvl3pPr>
            <a:lvl4pPr lvl="3">
              <a:buNone/>
              <a:defRPr sz="1300">
                <a:solidFill>
                  <a:schemeClr val="dk1"/>
                </a:solidFill>
                <a:latin typeface="Montserrat"/>
                <a:ea typeface="Montserrat"/>
                <a:cs typeface="Montserrat"/>
                <a:sym typeface="Montserrat"/>
              </a:defRPr>
            </a:lvl4pPr>
            <a:lvl5pPr lvl="4">
              <a:buNone/>
              <a:defRPr sz="1300">
                <a:solidFill>
                  <a:schemeClr val="dk1"/>
                </a:solidFill>
                <a:latin typeface="Montserrat"/>
                <a:ea typeface="Montserrat"/>
                <a:cs typeface="Montserrat"/>
                <a:sym typeface="Montserrat"/>
              </a:defRPr>
            </a:lvl5pPr>
            <a:lvl6pPr lvl="5">
              <a:buNone/>
              <a:defRPr sz="1300">
                <a:solidFill>
                  <a:schemeClr val="dk1"/>
                </a:solidFill>
                <a:latin typeface="Montserrat"/>
                <a:ea typeface="Montserrat"/>
                <a:cs typeface="Montserrat"/>
                <a:sym typeface="Montserrat"/>
              </a:defRPr>
            </a:lvl6pPr>
            <a:lvl7pPr lvl="6">
              <a:buNone/>
              <a:defRPr sz="1300">
                <a:solidFill>
                  <a:schemeClr val="dk1"/>
                </a:solidFill>
                <a:latin typeface="Montserrat"/>
                <a:ea typeface="Montserrat"/>
                <a:cs typeface="Montserrat"/>
                <a:sym typeface="Montserrat"/>
              </a:defRPr>
            </a:lvl7pPr>
            <a:lvl8pPr lvl="7">
              <a:buNone/>
              <a:defRPr sz="1300">
                <a:solidFill>
                  <a:schemeClr val="dk1"/>
                </a:solidFill>
                <a:latin typeface="Montserrat"/>
                <a:ea typeface="Montserrat"/>
                <a:cs typeface="Montserrat"/>
                <a:sym typeface="Montserrat"/>
              </a:defRPr>
            </a:lvl8pPr>
            <a:lvl9pPr lvl="8">
              <a:buNone/>
              <a:defRPr sz="1300">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7_1_1_1">
    <p:spTree>
      <p:nvGrpSpPr>
        <p:cNvPr id="333" name="Shape 333"/>
        <p:cNvGrpSpPr/>
        <p:nvPr/>
      </p:nvGrpSpPr>
      <p:grpSpPr>
        <a:xfrm>
          <a:off x="0" y="0"/>
          <a:ext cx="0" cy="0"/>
          <a:chOff x="0" y="0"/>
          <a:chExt cx="0" cy="0"/>
        </a:xfrm>
      </p:grpSpPr>
      <p:sp>
        <p:nvSpPr>
          <p:cNvPr id="334" name="Google Shape;334;p45"/>
          <p:cNvSpPr txBox="1"/>
          <p:nvPr>
            <p:ph idx="1" type="subTitle"/>
          </p:nvPr>
        </p:nvSpPr>
        <p:spPr>
          <a:xfrm>
            <a:off x="5056193" y="2227150"/>
            <a:ext cx="3363900" cy="16590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335" name="Google Shape;335;p45"/>
          <p:cNvSpPr txBox="1"/>
          <p:nvPr>
            <p:ph type="title"/>
          </p:nvPr>
        </p:nvSpPr>
        <p:spPr>
          <a:xfrm>
            <a:off x="5045100" y="1654450"/>
            <a:ext cx="33639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1800"/>
              <a:buNone/>
              <a:defRPr>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336" name="Google Shape;336;p45"/>
          <p:cNvSpPr/>
          <p:nvPr/>
        </p:nvSpPr>
        <p:spPr>
          <a:xfrm rot="5400000">
            <a:off x="-332562" y="4459050"/>
            <a:ext cx="10170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5"/>
          <p:cNvSpPr/>
          <p:nvPr/>
        </p:nvSpPr>
        <p:spPr>
          <a:xfrm rot="10800000">
            <a:off x="5954400" y="6"/>
            <a:ext cx="31896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dk1"/>
                </a:solidFill>
                <a:latin typeface="Montserrat"/>
                <a:ea typeface="Montserrat"/>
                <a:cs typeface="Montserrat"/>
                <a:sym typeface="Montserrat"/>
              </a:defRPr>
            </a:lvl1pPr>
            <a:lvl2pPr lvl="1">
              <a:buNone/>
              <a:defRPr sz="1300">
                <a:solidFill>
                  <a:schemeClr val="dk1"/>
                </a:solidFill>
                <a:latin typeface="Montserrat"/>
                <a:ea typeface="Montserrat"/>
                <a:cs typeface="Montserrat"/>
                <a:sym typeface="Montserrat"/>
              </a:defRPr>
            </a:lvl2pPr>
            <a:lvl3pPr lvl="2">
              <a:buNone/>
              <a:defRPr sz="1300">
                <a:solidFill>
                  <a:schemeClr val="dk1"/>
                </a:solidFill>
                <a:latin typeface="Montserrat"/>
                <a:ea typeface="Montserrat"/>
                <a:cs typeface="Montserrat"/>
                <a:sym typeface="Montserrat"/>
              </a:defRPr>
            </a:lvl3pPr>
            <a:lvl4pPr lvl="3">
              <a:buNone/>
              <a:defRPr sz="1300">
                <a:solidFill>
                  <a:schemeClr val="dk1"/>
                </a:solidFill>
                <a:latin typeface="Montserrat"/>
                <a:ea typeface="Montserrat"/>
                <a:cs typeface="Montserrat"/>
                <a:sym typeface="Montserrat"/>
              </a:defRPr>
            </a:lvl4pPr>
            <a:lvl5pPr lvl="4">
              <a:buNone/>
              <a:defRPr sz="1300">
                <a:solidFill>
                  <a:schemeClr val="dk1"/>
                </a:solidFill>
                <a:latin typeface="Montserrat"/>
                <a:ea typeface="Montserrat"/>
                <a:cs typeface="Montserrat"/>
                <a:sym typeface="Montserrat"/>
              </a:defRPr>
            </a:lvl5pPr>
            <a:lvl6pPr lvl="5">
              <a:buNone/>
              <a:defRPr sz="1300">
                <a:solidFill>
                  <a:schemeClr val="dk1"/>
                </a:solidFill>
                <a:latin typeface="Montserrat"/>
                <a:ea typeface="Montserrat"/>
                <a:cs typeface="Montserrat"/>
                <a:sym typeface="Montserrat"/>
              </a:defRPr>
            </a:lvl6pPr>
            <a:lvl7pPr lvl="6">
              <a:buNone/>
              <a:defRPr sz="1300">
                <a:solidFill>
                  <a:schemeClr val="dk1"/>
                </a:solidFill>
                <a:latin typeface="Montserrat"/>
                <a:ea typeface="Montserrat"/>
                <a:cs typeface="Montserrat"/>
                <a:sym typeface="Montserrat"/>
              </a:defRPr>
            </a:lvl7pPr>
            <a:lvl8pPr lvl="7">
              <a:buNone/>
              <a:defRPr sz="1300">
                <a:solidFill>
                  <a:schemeClr val="dk1"/>
                </a:solidFill>
                <a:latin typeface="Montserrat"/>
                <a:ea typeface="Montserrat"/>
                <a:cs typeface="Montserrat"/>
                <a:sym typeface="Montserrat"/>
              </a:defRPr>
            </a:lvl8pPr>
            <a:lvl9pPr lvl="8">
              <a:buNone/>
              <a:defRPr sz="1300">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8">
    <p:spTree>
      <p:nvGrpSpPr>
        <p:cNvPr id="339" name="Shape 339"/>
        <p:cNvGrpSpPr/>
        <p:nvPr/>
      </p:nvGrpSpPr>
      <p:grpSpPr>
        <a:xfrm>
          <a:off x="0" y="0"/>
          <a:ext cx="0" cy="0"/>
          <a:chOff x="0" y="0"/>
          <a:chExt cx="0" cy="0"/>
        </a:xfrm>
      </p:grpSpPr>
      <p:sp>
        <p:nvSpPr>
          <p:cNvPr id="340" name="Google Shape;340;p46"/>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341" name="Google Shape;341;p46"/>
          <p:cNvSpPr txBox="1"/>
          <p:nvPr>
            <p:ph idx="2" type="title"/>
          </p:nvPr>
        </p:nvSpPr>
        <p:spPr>
          <a:xfrm>
            <a:off x="723900" y="2265525"/>
            <a:ext cx="2423100" cy="58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342" name="Google Shape;342;p46"/>
          <p:cNvSpPr txBox="1"/>
          <p:nvPr>
            <p:ph idx="3" type="title"/>
          </p:nvPr>
        </p:nvSpPr>
        <p:spPr>
          <a:xfrm>
            <a:off x="723900" y="2650475"/>
            <a:ext cx="2423100" cy="58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343" name="Google Shape;343;p46"/>
          <p:cNvSpPr txBox="1"/>
          <p:nvPr>
            <p:ph hasCustomPrompt="1" idx="4" type="title"/>
          </p:nvPr>
        </p:nvSpPr>
        <p:spPr>
          <a:xfrm>
            <a:off x="723900" y="1834275"/>
            <a:ext cx="24231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6000"/>
              <a:buNone/>
              <a:defRPr sz="46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44" name="Google Shape;344;p46"/>
          <p:cNvSpPr txBox="1"/>
          <p:nvPr>
            <p:ph idx="5" type="title"/>
          </p:nvPr>
        </p:nvSpPr>
        <p:spPr>
          <a:xfrm>
            <a:off x="3360386" y="1851575"/>
            <a:ext cx="2423100" cy="58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345" name="Google Shape;345;p46"/>
          <p:cNvSpPr txBox="1"/>
          <p:nvPr>
            <p:ph idx="6" type="title"/>
          </p:nvPr>
        </p:nvSpPr>
        <p:spPr>
          <a:xfrm>
            <a:off x="3360386" y="2236525"/>
            <a:ext cx="2423100" cy="58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346" name="Google Shape;346;p46"/>
          <p:cNvSpPr txBox="1"/>
          <p:nvPr>
            <p:ph hasCustomPrompt="1" idx="7" type="title"/>
          </p:nvPr>
        </p:nvSpPr>
        <p:spPr>
          <a:xfrm>
            <a:off x="3360386" y="1420325"/>
            <a:ext cx="24231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6000"/>
              <a:buNone/>
              <a:defRPr sz="46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47" name="Google Shape;347;p46"/>
          <p:cNvSpPr txBox="1"/>
          <p:nvPr>
            <p:ph idx="8" type="title"/>
          </p:nvPr>
        </p:nvSpPr>
        <p:spPr>
          <a:xfrm>
            <a:off x="5996872" y="1508425"/>
            <a:ext cx="2423100" cy="58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348" name="Google Shape;348;p46"/>
          <p:cNvSpPr txBox="1"/>
          <p:nvPr>
            <p:ph idx="9" type="title"/>
          </p:nvPr>
        </p:nvSpPr>
        <p:spPr>
          <a:xfrm>
            <a:off x="5996872" y="1893375"/>
            <a:ext cx="2423100" cy="58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349" name="Google Shape;349;p46"/>
          <p:cNvSpPr txBox="1"/>
          <p:nvPr>
            <p:ph hasCustomPrompt="1" idx="13" type="title"/>
          </p:nvPr>
        </p:nvSpPr>
        <p:spPr>
          <a:xfrm>
            <a:off x="5996872" y="1077175"/>
            <a:ext cx="24231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6000"/>
              <a:buNone/>
              <a:defRPr sz="46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50" name="Google Shape;350;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dk1"/>
                </a:solidFill>
                <a:latin typeface="Montserrat"/>
                <a:ea typeface="Montserrat"/>
                <a:cs typeface="Montserrat"/>
                <a:sym typeface="Montserrat"/>
              </a:defRPr>
            </a:lvl1pPr>
            <a:lvl2pPr lvl="1">
              <a:buNone/>
              <a:defRPr sz="1300">
                <a:solidFill>
                  <a:schemeClr val="dk1"/>
                </a:solidFill>
                <a:latin typeface="Montserrat"/>
                <a:ea typeface="Montserrat"/>
                <a:cs typeface="Montserrat"/>
                <a:sym typeface="Montserrat"/>
              </a:defRPr>
            </a:lvl2pPr>
            <a:lvl3pPr lvl="2">
              <a:buNone/>
              <a:defRPr sz="1300">
                <a:solidFill>
                  <a:schemeClr val="dk1"/>
                </a:solidFill>
                <a:latin typeface="Montserrat"/>
                <a:ea typeface="Montserrat"/>
                <a:cs typeface="Montserrat"/>
                <a:sym typeface="Montserrat"/>
              </a:defRPr>
            </a:lvl3pPr>
            <a:lvl4pPr lvl="3">
              <a:buNone/>
              <a:defRPr sz="1300">
                <a:solidFill>
                  <a:schemeClr val="dk1"/>
                </a:solidFill>
                <a:latin typeface="Montserrat"/>
                <a:ea typeface="Montserrat"/>
                <a:cs typeface="Montserrat"/>
                <a:sym typeface="Montserrat"/>
              </a:defRPr>
            </a:lvl4pPr>
            <a:lvl5pPr lvl="4">
              <a:buNone/>
              <a:defRPr sz="1300">
                <a:solidFill>
                  <a:schemeClr val="dk1"/>
                </a:solidFill>
                <a:latin typeface="Montserrat"/>
                <a:ea typeface="Montserrat"/>
                <a:cs typeface="Montserrat"/>
                <a:sym typeface="Montserrat"/>
              </a:defRPr>
            </a:lvl5pPr>
            <a:lvl6pPr lvl="5">
              <a:buNone/>
              <a:defRPr sz="1300">
                <a:solidFill>
                  <a:schemeClr val="dk1"/>
                </a:solidFill>
                <a:latin typeface="Montserrat"/>
                <a:ea typeface="Montserrat"/>
                <a:cs typeface="Montserrat"/>
                <a:sym typeface="Montserrat"/>
              </a:defRPr>
            </a:lvl6pPr>
            <a:lvl7pPr lvl="6">
              <a:buNone/>
              <a:defRPr sz="1300">
                <a:solidFill>
                  <a:schemeClr val="dk1"/>
                </a:solidFill>
                <a:latin typeface="Montserrat"/>
                <a:ea typeface="Montserrat"/>
                <a:cs typeface="Montserrat"/>
                <a:sym typeface="Montserrat"/>
              </a:defRPr>
            </a:lvl7pPr>
            <a:lvl8pPr lvl="7">
              <a:buNone/>
              <a:defRPr sz="1300">
                <a:solidFill>
                  <a:schemeClr val="dk1"/>
                </a:solidFill>
                <a:latin typeface="Montserrat"/>
                <a:ea typeface="Montserrat"/>
                <a:cs typeface="Montserrat"/>
                <a:sym typeface="Montserrat"/>
              </a:defRPr>
            </a:lvl8pPr>
            <a:lvl9pPr lvl="8">
              <a:buNone/>
              <a:defRPr sz="1300">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16">
    <p:spTree>
      <p:nvGrpSpPr>
        <p:cNvPr id="351" name="Shape 351"/>
        <p:cNvGrpSpPr/>
        <p:nvPr/>
      </p:nvGrpSpPr>
      <p:grpSpPr>
        <a:xfrm>
          <a:off x="0" y="0"/>
          <a:ext cx="0" cy="0"/>
          <a:chOff x="0" y="0"/>
          <a:chExt cx="0" cy="0"/>
        </a:xfrm>
      </p:grpSpPr>
      <p:sp>
        <p:nvSpPr>
          <p:cNvPr id="352" name="Google Shape;352;p47"/>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353" name="Google Shape;353;p47"/>
          <p:cNvSpPr txBox="1"/>
          <p:nvPr>
            <p:ph idx="2" type="title"/>
          </p:nvPr>
        </p:nvSpPr>
        <p:spPr>
          <a:xfrm>
            <a:off x="912974" y="1523475"/>
            <a:ext cx="1691700" cy="310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354" name="Google Shape;354;p47"/>
          <p:cNvSpPr txBox="1"/>
          <p:nvPr>
            <p:ph idx="3" type="title"/>
          </p:nvPr>
        </p:nvSpPr>
        <p:spPr>
          <a:xfrm>
            <a:off x="547274" y="2650475"/>
            <a:ext cx="2423100" cy="58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355" name="Google Shape;355;p47"/>
          <p:cNvSpPr txBox="1"/>
          <p:nvPr>
            <p:ph hasCustomPrompt="1" idx="4" type="title"/>
          </p:nvPr>
        </p:nvSpPr>
        <p:spPr>
          <a:xfrm>
            <a:off x="547274" y="1956025"/>
            <a:ext cx="24231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6000"/>
              <a:buNone/>
              <a:defRPr sz="46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56" name="Google Shape;356;p47"/>
          <p:cNvSpPr txBox="1"/>
          <p:nvPr>
            <p:ph idx="5" type="title"/>
          </p:nvPr>
        </p:nvSpPr>
        <p:spPr>
          <a:xfrm>
            <a:off x="3732323" y="2539125"/>
            <a:ext cx="1691700" cy="310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357" name="Google Shape;357;p47"/>
          <p:cNvSpPr txBox="1"/>
          <p:nvPr>
            <p:ph idx="6" type="title"/>
          </p:nvPr>
        </p:nvSpPr>
        <p:spPr>
          <a:xfrm>
            <a:off x="3366604" y="3666125"/>
            <a:ext cx="2423100" cy="58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358" name="Google Shape;358;p47"/>
          <p:cNvSpPr txBox="1"/>
          <p:nvPr>
            <p:ph hasCustomPrompt="1" idx="7" type="title"/>
          </p:nvPr>
        </p:nvSpPr>
        <p:spPr>
          <a:xfrm>
            <a:off x="3366623" y="2971675"/>
            <a:ext cx="24231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6000"/>
              <a:buNone/>
              <a:defRPr sz="46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59" name="Google Shape;359;p47"/>
          <p:cNvSpPr txBox="1"/>
          <p:nvPr>
            <p:ph idx="8" type="title"/>
          </p:nvPr>
        </p:nvSpPr>
        <p:spPr>
          <a:xfrm>
            <a:off x="6551634" y="1523475"/>
            <a:ext cx="1691700" cy="310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360" name="Google Shape;360;p47"/>
          <p:cNvSpPr txBox="1"/>
          <p:nvPr>
            <p:ph idx="9" type="title"/>
          </p:nvPr>
        </p:nvSpPr>
        <p:spPr>
          <a:xfrm>
            <a:off x="6185934" y="2650475"/>
            <a:ext cx="2423100" cy="58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361" name="Google Shape;361;p47"/>
          <p:cNvSpPr txBox="1"/>
          <p:nvPr>
            <p:ph hasCustomPrompt="1" idx="13" type="title"/>
          </p:nvPr>
        </p:nvSpPr>
        <p:spPr>
          <a:xfrm>
            <a:off x="6185934" y="1956025"/>
            <a:ext cx="24231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6000"/>
              <a:buNone/>
              <a:defRPr sz="46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62" name="Google Shape;362;p47"/>
          <p:cNvSpPr/>
          <p:nvPr/>
        </p:nvSpPr>
        <p:spPr>
          <a:xfrm>
            <a:off x="5954400" y="-13919"/>
            <a:ext cx="3189600" cy="7212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7"/>
          <p:cNvSpPr/>
          <p:nvPr/>
        </p:nvSpPr>
        <p:spPr>
          <a:xfrm rot="10800000">
            <a:off x="0" y="4791475"/>
            <a:ext cx="20514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dk1"/>
                </a:solidFill>
                <a:latin typeface="Montserrat"/>
                <a:ea typeface="Montserrat"/>
                <a:cs typeface="Montserrat"/>
                <a:sym typeface="Montserrat"/>
              </a:defRPr>
            </a:lvl1pPr>
            <a:lvl2pPr lvl="1">
              <a:buNone/>
              <a:defRPr sz="1300">
                <a:solidFill>
                  <a:schemeClr val="dk1"/>
                </a:solidFill>
                <a:latin typeface="Montserrat"/>
                <a:ea typeface="Montserrat"/>
                <a:cs typeface="Montserrat"/>
                <a:sym typeface="Montserrat"/>
              </a:defRPr>
            </a:lvl2pPr>
            <a:lvl3pPr lvl="2">
              <a:buNone/>
              <a:defRPr sz="1300">
                <a:solidFill>
                  <a:schemeClr val="dk1"/>
                </a:solidFill>
                <a:latin typeface="Montserrat"/>
                <a:ea typeface="Montserrat"/>
                <a:cs typeface="Montserrat"/>
                <a:sym typeface="Montserrat"/>
              </a:defRPr>
            </a:lvl3pPr>
            <a:lvl4pPr lvl="3">
              <a:buNone/>
              <a:defRPr sz="1300">
                <a:solidFill>
                  <a:schemeClr val="dk1"/>
                </a:solidFill>
                <a:latin typeface="Montserrat"/>
                <a:ea typeface="Montserrat"/>
                <a:cs typeface="Montserrat"/>
                <a:sym typeface="Montserrat"/>
              </a:defRPr>
            </a:lvl4pPr>
            <a:lvl5pPr lvl="4">
              <a:buNone/>
              <a:defRPr sz="1300">
                <a:solidFill>
                  <a:schemeClr val="dk1"/>
                </a:solidFill>
                <a:latin typeface="Montserrat"/>
                <a:ea typeface="Montserrat"/>
                <a:cs typeface="Montserrat"/>
                <a:sym typeface="Montserrat"/>
              </a:defRPr>
            </a:lvl5pPr>
            <a:lvl6pPr lvl="5">
              <a:buNone/>
              <a:defRPr sz="1300">
                <a:solidFill>
                  <a:schemeClr val="dk1"/>
                </a:solidFill>
                <a:latin typeface="Montserrat"/>
                <a:ea typeface="Montserrat"/>
                <a:cs typeface="Montserrat"/>
                <a:sym typeface="Montserrat"/>
              </a:defRPr>
            </a:lvl6pPr>
            <a:lvl7pPr lvl="6">
              <a:buNone/>
              <a:defRPr sz="1300">
                <a:solidFill>
                  <a:schemeClr val="dk1"/>
                </a:solidFill>
                <a:latin typeface="Montserrat"/>
                <a:ea typeface="Montserrat"/>
                <a:cs typeface="Montserrat"/>
                <a:sym typeface="Montserrat"/>
              </a:defRPr>
            </a:lvl7pPr>
            <a:lvl8pPr lvl="7">
              <a:buNone/>
              <a:defRPr sz="1300">
                <a:solidFill>
                  <a:schemeClr val="dk1"/>
                </a:solidFill>
                <a:latin typeface="Montserrat"/>
                <a:ea typeface="Montserrat"/>
                <a:cs typeface="Montserrat"/>
                <a:sym typeface="Montserrat"/>
              </a:defRPr>
            </a:lvl8pPr>
            <a:lvl9pPr lvl="8">
              <a:buNone/>
              <a:defRPr sz="1300">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33">
    <p:spTree>
      <p:nvGrpSpPr>
        <p:cNvPr id="365" name="Shape 365"/>
        <p:cNvGrpSpPr/>
        <p:nvPr/>
      </p:nvGrpSpPr>
      <p:grpSpPr>
        <a:xfrm>
          <a:off x="0" y="0"/>
          <a:ext cx="0" cy="0"/>
          <a:chOff x="0" y="0"/>
          <a:chExt cx="0" cy="0"/>
        </a:xfrm>
      </p:grpSpPr>
      <p:sp>
        <p:nvSpPr>
          <p:cNvPr id="366" name="Google Shape;366;p48"/>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367" name="Google Shape;367;p48"/>
          <p:cNvSpPr txBox="1"/>
          <p:nvPr>
            <p:ph idx="2" type="title"/>
          </p:nvPr>
        </p:nvSpPr>
        <p:spPr>
          <a:xfrm>
            <a:off x="6106213" y="3458538"/>
            <a:ext cx="2222100" cy="310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368" name="Google Shape;368;p48"/>
          <p:cNvSpPr txBox="1"/>
          <p:nvPr>
            <p:ph idx="3" type="title"/>
          </p:nvPr>
        </p:nvSpPr>
        <p:spPr>
          <a:xfrm>
            <a:off x="6106200" y="3766763"/>
            <a:ext cx="22221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369" name="Google Shape;369;p48"/>
          <p:cNvSpPr txBox="1"/>
          <p:nvPr>
            <p:ph hasCustomPrompt="1" idx="4" type="title"/>
          </p:nvPr>
        </p:nvSpPr>
        <p:spPr>
          <a:xfrm>
            <a:off x="6106200" y="2972088"/>
            <a:ext cx="1636800" cy="484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6000"/>
              <a:buNone/>
              <a:defRPr sz="32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70" name="Google Shape;370;p48"/>
          <p:cNvSpPr txBox="1"/>
          <p:nvPr>
            <p:ph idx="5" type="title"/>
          </p:nvPr>
        </p:nvSpPr>
        <p:spPr>
          <a:xfrm>
            <a:off x="2304287" y="1749350"/>
            <a:ext cx="2220600" cy="310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371" name="Google Shape;371;p48"/>
          <p:cNvSpPr txBox="1"/>
          <p:nvPr>
            <p:ph idx="6" type="title"/>
          </p:nvPr>
        </p:nvSpPr>
        <p:spPr>
          <a:xfrm>
            <a:off x="2304287" y="2060163"/>
            <a:ext cx="22206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372" name="Google Shape;372;p48"/>
          <p:cNvSpPr txBox="1"/>
          <p:nvPr>
            <p:ph hasCustomPrompt="1" idx="7" type="title"/>
          </p:nvPr>
        </p:nvSpPr>
        <p:spPr>
          <a:xfrm>
            <a:off x="2304287" y="1260925"/>
            <a:ext cx="1634400" cy="48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6000"/>
              <a:buNone/>
              <a:defRPr sz="32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73" name="Google Shape;373;p48"/>
          <p:cNvSpPr txBox="1"/>
          <p:nvPr>
            <p:ph idx="8" type="title"/>
          </p:nvPr>
        </p:nvSpPr>
        <p:spPr>
          <a:xfrm>
            <a:off x="2304287" y="3457313"/>
            <a:ext cx="2220600" cy="310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374" name="Google Shape;374;p48"/>
          <p:cNvSpPr txBox="1"/>
          <p:nvPr>
            <p:ph idx="9" type="title"/>
          </p:nvPr>
        </p:nvSpPr>
        <p:spPr>
          <a:xfrm>
            <a:off x="2304287" y="3768113"/>
            <a:ext cx="22221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375" name="Google Shape;375;p48"/>
          <p:cNvSpPr txBox="1"/>
          <p:nvPr>
            <p:ph hasCustomPrompt="1" idx="13" type="title"/>
          </p:nvPr>
        </p:nvSpPr>
        <p:spPr>
          <a:xfrm>
            <a:off x="2304287" y="2970738"/>
            <a:ext cx="1636800" cy="484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6000"/>
              <a:buNone/>
              <a:defRPr sz="32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76" name="Google Shape;376;p48"/>
          <p:cNvSpPr/>
          <p:nvPr/>
        </p:nvSpPr>
        <p:spPr>
          <a:xfrm>
            <a:off x="0" y="4813706"/>
            <a:ext cx="2051400" cy="351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8"/>
          <p:cNvSpPr txBox="1"/>
          <p:nvPr>
            <p:ph idx="14" type="title"/>
          </p:nvPr>
        </p:nvSpPr>
        <p:spPr>
          <a:xfrm>
            <a:off x="6106962" y="1749350"/>
            <a:ext cx="2220600" cy="310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378" name="Google Shape;378;p48"/>
          <p:cNvSpPr txBox="1"/>
          <p:nvPr>
            <p:ph idx="15" type="title"/>
          </p:nvPr>
        </p:nvSpPr>
        <p:spPr>
          <a:xfrm>
            <a:off x="6106962" y="2060163"/>
            <a:ext cx="22206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379" name="Google Shape;379;p48"/>
          <p:cNvSpPr txBox="1"/>
          <p:nvPr>
            <p:ph hasCustomPrompt="1" idx="16" type="title"/>
          </p:nvPr>
        </p:nvSpPr>
        <p:spPr>
          <a:xfrm>
            <a:off x="6106962" y="1260925"/>
            <a:ext cx="1634400" cy="48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6000"/>
              <a:buNone/>
              <a:defRPr sz="32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80" name="Google Shape;380;p48"/>
          <p:cNvSpPr/>
          <p:nvPr/>
        </p:nvSpPr>
        <p:spPr>
          <a:xfrm>
            <a:off x="7092600" y="6"/>
            <a:ext cx="2051400" cy="351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dk1"/>
                </a:solidFill>
                <a:latin typeface="Montserrat"/>
                <a:ea typeface="Montserrat"/>
                <a:cs typeface="Montserrat"/>
                <a:sym typeface="Montserrat"/>
              </a:defRPr>
            </a:lvl1pPr>
            <a:lvl2pPr lvl="1">
              <a:buNone/>
              <a:defRPr sz="1300">
                <a:solidFill>
                  <a:schemeClr val="dk1"/>
                </a:solidFill>
                <a:latin typeface="Montserrat"/>
                <a:ea typeface="Montserrat"/>
                <a:cs typeface="Montserrat"/>
                <a:sym typeface="Montserrat"/>
              </a:defRPr>
            </a:lvl2pPr>
            <a:lvl3pPr lvl="2">
              <a:buNone/>
              <a:defRPr sz="1300">
                <a:solidFill>
                  <a:schemeClr val="dk1"/>
                </a:solidFill>
                <a:latin typeface="Montserrat"/>
                <a:ea typeface="Montserrat"/>
                <a:cs typeface="Montserrat"/>
                <a:sym typeface="Montserrat"/>
              </a:defRPr>
            </a:lvl3pPr>
            <a:lvl4pPr lvl="3">
              <a:buNone/>
              <a:defRPr sz="1300">
                <a:solidFill>
                  <a:schemeClr val="dk1"/>
                </a:solidFill>
                <a:latin typeface="Montserrat"/>
                <a:ea typeface="Montserrat"/>
                <a:cs typeface="Montserrat"/>
                <a:sym typeface="Montserrat"/>
              </a:defRPr>
            </a:lvl4pPr>
            <a:lvl5pPr lvl="4">
              <a:buNone/>
              <a:defRPr sz="1300">
                <a:solidFill>
                  <a:schemeClr val="dk1"/>
                </a:solidFill>
                <a:latin typeface="Montserrat"/>
                <a:ea typeface="Montserrat"/>
                <a:cs typeface="Montserrat"/>
                <a:sym typeface="Montserrat"/>
              </a:defRPr>
            </a:lvl5pPr>
            <a:lvl6pPr lvl="5">
              <a:buNone/>
              <a:defRPr sz="1300">
                <a:solidFill>
                  <a:schemeClr val="dk1"/>
                </a:solidFill>
                <a:latin typeface="Montserrat"/>
                <a:ea typeface="Montserrat"/>
                <a:cs typeface="Montserrat"/>
                <a:sym typeface="Montserrat"/>
              </a:defRPr>
            </a:lvl6pPr>
            <a:lvl7pPr lvl="6">
              <a:buNone/>
              <a:defRPr sz="1300">
                <a:solidFill>
                  <a:schemeClr val="dk1"/>
                </a:solidFill>
                <a:latin typeface="Montserrat"/>
                <a:ea typeface="Montserrat"/>
                <a:cs typeface="Montserrat"/>
                <a:sym typeface="Montserrat"/>
              </a:defRPr>
            </a:lvl7pPr>
            <a:lvl8pPr lvl="7">
              <a:buNone/>
              <a:defRPr sz="1300">
                <a:solidFill>
                  <a:schemeClr val="dk1"/>
                </a:solidFill>
                <a:latin typeface="Montserrat"/>
                <a:ea typeface="Montserrat"/>
                <a:cs typeface="Montserrat"/>
                <a:sym typeface="Montserrat"/>
              </a:defRPr>
            </a:lvl8pPr>
            <a:lvl9pPr lvl="8">
              <a:buNone/>
              <a:defRPr sz="1300">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p:cSld name="CUSTOM_36">
    <p:spTree>
      <p:nvGrpSpPr>
        <p:cNvPr id="382" name="Shape 382"/>
        <p:cNvGrpSpPr/>
        <p:nvPr/>
      </p:nvGrpSpPr>
      <p:grpSpPr>
        <a:xfrm>
          <a:off x="0" y="0"/>
          <a:ext cx="0" cy="0"/>
          <a:chOff x="0" y="0"/>
          <a:chExt cx="0" cy="0"/>
        </a:xfrm>
      </p:grpSpPr>
      <p:sp>
        <p:nvSpPr>
          <p:cNvPr id="383" name="Google Shape;383;p49"/>
          <p:cNvSpPr txBox="1"/>
          <p:nvPr>
            <p:ph hasCustomPrompt="1" type="title"/>
          </p:nvPr>
        </p:nvSpPr>
        <p:spPr>
          <a:xfrm>
            <a:off x="866850" y="651688"/>
            <a:ext cx="42363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6200"/>
              <a:buNone/>
              <a:defRPr sz="5800">
                <a:solidFill>
                  <a:schemeClr val="accent1"/>
                </a:solidFill>
              </a:defRPr>
            </a:lvl1pPr>
            <a:lvl2pPr lvl="1"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2pPr>
            <a:lvl3pPr lvl="2"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3pPr>
            <a:lvl4pPr lvl="3"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4pPr>
            <a:lvl5pPr lvl="4"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5pPr>
            <a:lvl6pPr lvl="5"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6pPr>
            <a:lvl7pPr lvl="6"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7pPr>
            <a:lvl8pPr lvl="7"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8pPr>
            <a:lvl9pPr lvl="8"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9pPr>
          </a:lstStyle>
          <a:p>
            <a:r>
              <a:t>xx%</a:t>
            </a:r>
          </a:p>
        </p:txBody>
      </p:sp>
      <p:sp>
        <p:nvSpPr>
          <p:cNvPr id="384" name="Google Shape;384;p49"/>
          <p:cNvSpPr txBox="1"/>
          <p:nvPr>
            <p:ph idx="1" type="subTitle"/>
          </p:nvPr>
        </p:nvSpPr>
        <p:spPr>
          <a:xfrm>
            <a:off x="866850" y="1481077"/>
            <a:ext cx="4236300" cy="35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3"/>
              </a:buClr>
              <a:buSzPts val="1400"/>
              <a:buNone/>
              <a:defRPr sz="1400">
                <a:solidFill>
                  <a:schemeClr val="accent3"/>
                </a:solidFill>
              </a:defRPr>
            </a:lvl1pPr>
            <a:lvl2pPr lvl="1" rtl="0" algn="ctr">
              <a:lnSpc>
                <a:spcPct val="100000"/>
              </a:lnSpc>
              <a:spcBef>
                <a:spcPts val="0"/>
              </a:spcBef>
              <a:spcAft>
                <a:spcPts val="0"/>
              </a:spcAft>
              <a:buClr>
                <a:schemeClr val="accent3"/>
              </a:buClr>
              <a:buSzPts val="1400"/>
              <a:buNone/>
              <a:defRPr>
                <a:solidFill>
                  <a:schemeClr val="accent3"/>
                </a:solidFill>
              </a:defRPr>
            </a:lvl2pPr>
            <a:lvl3pPr lvl="2" rtl="0" algn="ctr">
              <a:lnSpc>
                <a:spcPct val="100000"/>
              </a:lnSpc>
              <a:spcBef>
                <a:spcPts val="0"/>
              </a:spcBef>
              <a:spcAft>
                <a:spcPts val="0"/>
              </a:spcAft>
              <a:buClr>
                <a:schemeClr val="accent3"/>
              </a:buClr>
              <a:buSzPts val="1400"/>
              <a:buNone/>
              <a:defRPr>
                <a:solidFill>
                  <a:schemeClr val="accent3"/>
                </a:solidFill>
              </a:defRPr>
            </a:lvl3pPr>
            <a:lvl4pPr lvl="3" rtl="0" algn="ctr">
              <a:lnSpc>
                <a:spcPct val="100000"/>
              </a:lnSpc>
              <a:spcBef>
                <a:spcPts val="0"/>
              </a:spcBef>
              <a:spcAft>
                <a:spcPts val="0"/>
              </a:spcAft>
              <a:buClr>
                <a:schemeClr val="accent3"/>
              </a:buClr>
              <a:buSzPts val="1400"/>
              <a:buNone/>
              <a:defRPr>
                <a:solidFill>
                  <a:schemeClr val="accent3"/>
                </a:solidFill>
              </a:defRPr>
            </a:lvl4pPr>
            <a:lvl5pPr lvl="4" rtl="0" algn="ctr">
              <a:lnSpc>
                <a:spcPct val="100000"/>
              </a:lnSpc>
              <a:spcBef>
                <a:spcPts val="0"/>
              </a:spcBef>
              <a:spcAft>
                <a:spcPts val="0"/>
              </a:spcAft>
              <a:buClr>
                <a:schemeClr val="accent3"/>
              </a:buClr>
              <a:buSzPts val="1400"/>
              <a:buNone/>
              <a:defRPr>
                <a:solidFill>
                  <a:schemeClr val="accent3"/>
                </a:solidFill>
              </a:defRPr>
            </a:lvl5pPr>
            <a:lvl6pPr lvl="5" rtl="0" algn="ctr">
              <a:lnSpc>
                <a:spcPct val="100000"/>
              </a:lnSpc>
              <a:spcBef>
                <a:spcPts val="0"/>
              </a:spcBef>
              <a:spcAft>
                <a:spcPts val="0"/>
              </a:spcAft>
              <a:buClr>
                <a:schemeClr val="accent3"/>
              </a:buClr>
              <a:buSzPts val="1400"/>
              <a:buNone/>
              <a:defRPr>
                <a:solidFill>
                  <a:schemeClr val="accent3"/>
                </a:solidFill>
              </a:defRPr>
            </a:lvl6pPr>
            <a:lvl7pPr lvl="6" rtl="0" algn="ctr">
              <a:lnSpc>
                <a:spcPct val="100000"/>
              </a:lnSpc>
              <a:spcBef>
                <a:spcPts val="0"/>
              </a:spcBef>
              <a:spcAft>
                <a:spcPts val="0"/>
              </a:spcAft>
              <a:buClr>
                <a:schemeClr val="accent3"/>
              </a:buClr>
              <a:buSzPts val="1400"/>
              <a:buNone/>
              <a:defRPr>
                <a:solidFill>
                  <a:schemeClr val="accent3"/>
                </a:solidFill>
              </a:defRPr>
            </a:lvl7pPr>
            <a:lvl8pPr lvl="7" rtl="0" algn="ctr">
              <a:lnSpc>
                <a:spcPct val="100000"/>
              </a:lnSpc>
              <a:spcBef>
                <a:spcPts val="0"/>
              </a:spcBef>
              <a:spcAft>
                <a:spcPts val="0"/>
              </a:spcAft>
              <a:buClr>
                <a:schemeClr val="accent3"/>
              </a:buClr>
              <a:buSzPts val="1400"/>
              <a:buNone/>
              <a:defRPr>
                <a:solidFill>
                  <a:schemeClr val="accent3"/>
                </a:solidFill>
              </a:defRPr>
            </a:lvl8pPr>
            <a:lvl9pPr lvl="8" rtl="0" algn="ctr">
              <a:lnSpc>
                <a:spcPct val="100000"/>
              </a:lnSpc>
              <a:spcBef>
                <a:spcPts val="0"/>
              </a:spcBef>
              <a:spcAft>
                <a:spcPts val="0"/>
              </a:spcAft>
              <a:buClr>
                <a:schemeClr val="accent3"/>
              </a:buClr>
              <a:buSzPts val="1400"/>
              <a:buNone/>
              <a:defRPr>
                <a:solidFill>
                  <a:schemeClr val="accent3"/>
                </a:solidFill>
              </a:defRPr>
            </a:lvl9pPr>
          </a:lstStyle>
          <a:p/>
        </p:txBody>
      </p:sp>
      <p:sp>
        <p:nvSpPr>
          <p:cNvPr id="385" name="Google Shape;385;p49"/>
          <p:cNvSpPr txBox="1"/>
          <p:nvPr>
            <p:ph hasCustomPrompt="1" idx="2" type="title"/>
          </p:nvPr>
        </p:nvSpPr>
        <p:spPr>
          <a:xfrm>
            <a:off x="866850" y="1979793"/>
            <a:ext cx="42363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6200"/>
              <a:buNone/>
              <a:defRPr sz="5800">
                <a:solidFill>
                  <a:schemeClr val="accent1"/>
                </a:solidFill>
              </a:defRPr>
            </a:lvl1pPr>
            <a:lvl2pPr lvl="1"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2pPr>
            <a:lvl3pPr lvl="2"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3pPr>
            <a:lvl4pPr lvl="3"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4pPr>
            <a:lvl5pPr lvl="4"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5pPr>
            <a:lvl6pPr lvl="5"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6pPr>
            <a:lvl7pPr lvl="6"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7pPr>
            <a:lvl8pPr lvl="7"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8pPr>
            <a:lvl9pPr lvl="8"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9pPr>
          </a:lstStyle>
          <a:p>
            <a:r>
              <a:t>xx%</a:t>
            </a:r>
          </a:p>
        </p:txBody>
      </p:sp>
      <p:sp>
        <p:nvSpPr>
          <p:cNvPr id="386" name="Google Shape;386;p49"/>
          <p:cNvSpPr txBox="1"/>
          <p:nvPr>
            <p:ph idx="3" type="subTitle"/>
          </p:nvPr>
        </p:nvSpPr>
        <p:spPr>
          <a:xfrm>
            <a:off x="866850" y="2808095"/>
            <a:ext cx="4236300" cy="35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3"/>
              </a:buClr>
              <a:buSzPts val="1400"/>
              <a:buNone/>
              <a:defRPr sz="1400">
                <a:solidFill>
                  <a:schemeClr val="accent3"/>
                </a:solidFill>
              </a:defRPr>
            </a:lvl1pPr>
            <a:lvl2pPr lvl="1" rtl="0" algn="ctr">
              <a:lnSpc>
                <a:spcPct val="100000"/>
              </a:lnSpc>
              <a:spcBef>
                <a:spcPts val="0"/>
              </a:spcBef>
              <a:spcAft>
                <a:spcPts val="0"/>
              </a:spcAft>
              <a:buClr>
                <a:schemeClr val="accent3"/>
              </a:buClr>
              <a:buSzPts val="1400"/>
              <a:buNone/>
              <a:defRPr>
                <a:solidFill>
                  <a:schemeClr val="accent3"/>
                </a:solidFill>
              </a:defRPr>
            </a:lvl2pPr>
            <a:lvl3pPr lvl="2" rtl="0" algn="ctr">
              <a:lnSpc>
                <a:spcPct val="100000"/>
              </a:lnSpc>
              <a:spcBef>
                <a:spcPts val="0"/>
              </a:spcBef>
              <a:spcAft>
                <a:spcPts val="0"/>
              </a:spcAft>
              <a:buClr>
                <a:schemeClr val="accent3"/>
              </a:buClr>
              <a:buSzPts val="1400"/>
              <a:buNone/>
              <a:defRPr>
                <a:solidFill>
                  <a:schemeClr val="accent3"/>
                </a:solidFill>
              </a:defRPr>
            </a:lvl3pPr>
            <a:lvl4pPr lvl="3" rtl="0" algn="ctr">
              <a:lnSpc>
                <a:spcPct val="100000"/>
              </a:lnSpc>
              <a:spcBef>
                <a:spcPts val="0"/>
              </a:spcBef>
              <a:spcAft>
                <a:spcPts val="0"/>
              </a:spcAft>
              <a:buClr>
                <a:schemeClr val="accent3"/>
              </a:buClr>
              <a:buSzPts val="1400"/>
              <a:buNone/>
              <a:defRPr>
                <a:solidFill>
                  <a:schemeClr val="accent3"/>
                </a:solidFill>
              </a:defRPr>
            </a:lvl4pPr>
            <a:lvl5pPr lvl="4" rtl="0" algn="ctr">
              <a:lnSpc>
                <a:spcPct val="100000"/>
              </a:lnSpc>
              <a:spcBef>
                <a:spcPts val="0"/>
              </a:spcBef>
              <a:spcAft>
                <a:spcPts val="0"/>
              </a:spcAft>
              <a:buClr>
                <a:schemeClr val="accent3"/>
              </a:buClr>
              <a:buSzPts val="1400"/>
              <a:buNone/>
              <a:defRPr>
                <a:solidFill>
                  <a:schemeClr val="accent3"/>
                </a:solidFill>
              </a:defRPr>
            </a:lvl5pPr>
            <a:lvl6pPr lvl="5" rtl="0" algn="ctr">
              <a:lnSpc>
                <a:spcPct val="100000"/>
              </a:lnSpc>
              <a:spcBef>
                <a:spcPts val="0"/>
              </a:spcBef>
              <a:spcAft>
                <a:spcPts val="0"/>
              </a:spcAft>
              <a:buClr>
                <a:schemeClr val="accent3"/>
              </a:buClr>
              <a:buSzPts val="1400"/>
              <a:buNone/>
              <a:defRPr>
                <a:solidFill>
                  <a:schemeClr val="accent3"/>
                </a:solidFill>
              </a:defRPr>
            </a:lvl6pPr>
            <a:lvl7pPr lvl="6" rtl="0" algn="ctr">
              <a:lnSpc>
                <a:spcPct val="100000"/>
              </a:lnSpc>
              <a:spcBef>
                <a:spcPts val="0"/>
              </a:spcBef>
              <a:spcAft>
                <a:spcPts val="0"/>
              </a:spcAft>
              <a:buClr>
                <a:schemeClr val="accent3"/>
              </a:buClr>
              <a:buSzPts val="1400"/>
              <a:buNone/>
              <a:defRPr>
                <a:solidFill>
                  <a:schemeClr val="accent3"/>
                </a:solidFill>
              </a:defRPr>
            </a:lvl7pPr>
            <a:lvl8pPr lvl="7" rtl="0" algn="ctr">
              <a:lnSpc>
                <a:spcPct val="100000"/>
              </a:lnSpc>
              <a:spcBef>
                <a:spcPts val="0"/>
              </a:spcBef>
              <a:spcAft>
                <a:spcPts val="0"/>
              </a:spcAft>
              <a:buClr>
                <a:schemeClr val="accent3"/>
              </a:buClr>
              <a:buSzPts val="1400"/>
              <a:buNone/>
              <a:defRPr>
                <a:solidFill>
                  <a:schemeClr val="accent3"/>
                </a:solidFill>
              </a:defRPr>
            </a:lvl8pPr>
            <a:lvl9pPr lvl="8" rtl="0" algn="ctr">
              <a:lnSpc>
                <a:spcPct val="100000"/>
              </a:lnSpc>
              <a:spcBef>
                <a:spcPts val="0"/>
              </a:spcBef>
              <a:spcAft>
                <a:spcPts val="0"/>
              </a:spcAft>
              <a:buClr>
                <a:schemeClr val="accent3"/>
              </a:buClr>
              <a:buSzPts val="1400"/>
              <a:buNone/>
              <a:defRPr>
                <a:solidFill>
                  <a:schemeClr val="accent3"/>
                </a:solidFill>
              </a:defRPr>
            </a:lvl9pPr>
          </a:lstStyle>
          <a:p/>
        </p:txBody>
      </p:sp>
      <p:sp>
        <p:nvSpPr>
          <p:cNvPr id="387" name="Google Shape;387;p49"/>
          <p:cNvSpPr txBox="1"/>
          <p:nvPr>
            <p:ph hasCustomPrompt="1" idx="4" type="title"/>
          </p:nvPr>
        </p:nvSpPr>
        <p:spPr>
          <a:xfrm>
            <a:off x="866850" y="3306810"/>
            <a:ext cx="42363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6200"/>
              <a:buNone/>
              <a:defRPr sz="5800">
                <a:solidFill>
                  <a:schemeClr val="accent1"/>
                </a:solidFill>
              </a:defRPr>
            </a:lvl1pPr>
            <a:lvl2pPr lvl="1"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2pPr>
            <a:lvl3pPr lvl="2"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3pPr>
            <a:lvl4pPr lvl="3"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4pPr>
            <a:lvl5pPr lvl="4"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5pPr>
            <a:lvl6pPr lvl="5"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6pPr>
            <a:lvl7pPr lvl="6"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7pPr>
            <a:lvl8pPr lvl="7"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8pPr>
            <a:lvl9pPr lvl="8"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9pPr>
          </a:lstStyle>
          <a:p>
            <a:r>
              <a:t>xx%</a:t>
            </a:r>
          </a:p>
        </p:txBody>
      </p:sp>
      <p:sp>
        <p:nvSpPr>
          <p:cNvPr id="388" name="Google Shape;388;p49"/>
          <p:cNvSpPr txBox="1"/>
          <p:nvPr>
            <p:ph idx="5" type="subTitle"/>
          </p:nvPr>
        </p:nvSpPr>
        <p:spPr>
          <a:xfrm>
            <a:off x="866850" y="4135112"/>
            <a:ext cx="4236300" cy="35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3"/>
              </a:buClr>
              <a:buSzPts val="1400"/>
              <a:buNone/>
              <a:defRPr sz="1400">
                <a:solidFill>
                  <a:schemeClr val="accent3"/>
                </a:solidFill>
              </a:defRPr>
            </a:lvl1pPr>
            <a:lvl2pPr lvl="1" rtl="0" algn="ctr">
              <a:lnSpc>
                <a:spcPct val="100000"/>
              </a:lnSpc>
              <a:spcBef>
                <a:spcPts val="0"/>
              </a:spcBef>
              <a:spcAft>
                <a:spcPts val="0"/>
              </a:spcAft>
              <a:buClr>
                <a:schemeClr val="accent3"/>
              </a:buClr>
              <a:buSzPts val="1400"/>
              <a:buNone/>
              <a:defRPr>
                <a:solidFill>
                  <a:schemeClr val="accent3"/>
                </a:solidFill>
              </a:defRPr>
            </a:lvl2pPr>
            <a:lvl3pPr lvl="2" rtl="0" algn="ctr">
              <a:lnSpc>
                <a:spcPct val="100000"/>
              </a:lnSpc>
              <a:spcBef>
                <a:spcPts val="0"/>
              </a:spcBef>
              <a:spcAft>
                <a:spcPts val="0"/>
              </a:spcAft>
              <a:buClr>
                <a:schemeClr val="accent3"/>
              </a:buClr>
              <a:buSzPts val="1400"/>
              <a:buNone/>
              <a:defRPr>
                <a:solidFill>
                  <a:schemeClr val="accent3"/>
                </a:solidFill>
              </a:defRPr>
            </a:lvl3pPr>
            <a:lvl4pPr lvl="3" rtl="0" algn="ctr">
              <a:lnSpc>
                <a:spcPct val="100000"/>
              </a:lnSpc>
              <a:spcBef>
                <a:spcPts val="0"/>
              </a:spcBef>
              <a:spcAft>
                <a:spcPts val="0"/>
              </a:spcAft>
              <a:buClr>
                <a:schemeClr val="accent3"/>
              </a:buClr>
              <a:buSzPts val="1400"/>
              <a:buNone/>
              <a:defRPr>
                <a:solidFill>
                  <a:schemeClr val="accent3"/>
                </a:solidFill>
              </a:defRPr>
            </a:lvl4pPr>
            <a:lvl5pPr lvl="4" rtl="0" algn="ctr">
              <a:lnSpc>
                <a:spcPct val="100000"/>
              </a:lnSpc>
              <a:spcBef>
                <a:spcPts val="0"/>
              </a:spcBef>
              <a:spcAft>
                <a:spcPts val="0"/>
              </a:spcAft>
              <a:buClr>
                <a:schemeClr val="accent3"/>
              </a:buClr>
              <a:buSzPts val="1400"/>
              <a:buNone/>
              <a:defRPr>
                <a:solidFill>
                  <a:schemeClr val="accent3"/>
                </a:solidFill>
              </a:defRPr>
            </a:lvl5pPr>
            <a:lvl6pPr lvl="5" rtl="0" algn="ctr">
              <a:lnSpc>
                <a:spcPct val="100000"/>
              </a:lnSpc>
              <a:spcBef>
                <a:spcPts val="0"/>
              </a:spcBef>
              <a:spcAft>
                <a:spcPts val="0"/>
              </a:spcAft>
              <a:buClr>
                <a:schemeClr val="accent3"/>
              </a:buClr>
              <a:buSzPts val="1400"/>
              <a:buNone/>
              <a:defRPr>
                <a:solidFill>
                  <a:schemeClr val="accent3"/>
                </a:solidFill>
              </a:defRPr>
            </a:lvl6pPr>
            <a:lvl7pPr lvl="6" rtl="0" algn="ctr">
              <a:lnSpc>
                <a:spcPct val="100000"/>
              </a:lnSpc>
              <a:spcBef>
                <a:spcPts val="0"/>
              </a:spcBef>
              <a:spcAft>
                <a:spcPts val="0"/>
              </a:spcAft>
              <a:buClr>
                <a:schemeClr val="accent3"/>
              </a:buClr>
              <a:buSzPts val="1400"/>
              <a:buNone/>
              <a:defRPr>
                <a:solidFill>
                  <a:schemeClr val="accent3"/>
                </a:solidFill>
              </a:defRPr>
            </a:lvl7pPr>
            <a:lvl8pPr lvl="7" rtl="0" algn="ctr">
              <a:lnSpc>
                <a:spcPct val="100000"/>
              </a:lnSpc>
              <a:spcBef>
                <a:spcPts val="0"/>
              </a:spcBef>
              <a:spcAft>
                <a:spcPts val="0"/>
              </a:spcAft>
              <a:buClr>
                <a:schemeClr val="accent3"/>
              </a:buClr>
              <a:buSzPts val="1400"/>
              <a:buNone/>
              <a:defRPr>
                <a:solidFill>
                  <a:schemeClr val="accent3"/>
                </a:solidFill>
              </a:defRPr>
            </a:lvl8pPr>
            <a:lvl9pPr lvl="8" rtl="0" algn="ctr">
              <a:lnSpc>
                <a:spcPct val="100000"/>
              </a:lnSpc>
              <a:spcBef>
                <a:spcPts val="0"/>
              </a:spcBef>
              <a:spcAft>
                <a:spcPts val="0"/>
              </a:spcAft>
              <a:buClr>
                <a:schemeClr val="accent3"/>
              </a:buClr>
              <a:buSzPts val="1400"/>
              <a:buNone/>
              <a:defRPr>
                <a:solidFill>
                  <a:schemeClr val="accent3"/>
                </a:solidFill>
              </a:defRPr>
            </a:lvl9pPr>
          </a:lstStyle>
          <a:p/>
        </p:txBody>
      </p:sp>
      <p:sp>
        <p:nvSpPr>
          <p:cNvPr id="389" name="Google Shape;389;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dk1"/>
                </a:solidFill>
                <a:latin typeface="Montserrat"/>
                <a:ea typeface="Montserrat"/>
                <a:cs typeface="Montserrat"/>
                <a:sym typeface="Montserrat"/>
              </a:defRPr>
            </a:lvl1pPr>
            <a:lvl2pPr lvl="1">
              <a:buNone/>
              <a:defRPr sz="1300">
                <a:solidFill>
                  <a:schemeClr val="dk1"/>
                </a:solidFill>
                <a:latin typeface="Montserrat"/>
                <a:ea typeface="Montserrat"/>
                <a:cs typeface="Montserrat"/>
                <a:sym typeface="Montserrat"/>
              </a:defRPr>
            </a:lvl2pPr>
            <a:lvl3pPr lvl="2">
              <a:buNone/>
              <a:defRPr sz="1300">
                <a:solidFill>
                  <a:schemeClr val="dk1"/>
                </a:solidFill>
                <a:latin typeface="Montserrat"/>
                <a:ea typeface="Montserrat"/>
                <a:cs typeface="Montserrat"/>
                <a:sym typeface="Montserrat"/>
              </a:defRPr>
            </a:lvl3pPr>
            <a:lvl4pPr lvl="3">
              <a:buNone/>
              <a:defRPr sz="1300">
                <a:solidFill>
                  <a:schemeClr val="dk1"/>
                </a:solidFill>
                <a:latin typeface="Montserrat"/>
                <a:ea typeface="Montserrat"/>
                <a:cs typeface="Montserrat"/>
                <a:sym typeface="Montserrat"/>
              </a:defRPr>
            </a:lvl4pPr>
            <a:lvl5pPr lvl="4">
              <a:buNone/>
              <a:defRPr sz="1300">
                <a:solidFill>
                  <a:schemeClr val="dk1"/>
                </a:solidFill>
                <a:latin typeface="Montserrat"/>
                <a:ea typeface="Montserrat"/>
                <a:cs typeface="Montserrat"/>
                <a:sym typeface="Montserrat"/>
              </a:defRPr>
            </a:lvl5pPr>
            <a:lvl6pPr lvl="5">
              <a:buNone/>
              <a:defRPr sz="1300">
                <a:solidFill>
                  <a:schemeClr val="dk1"/>
                </a:solidFill>
                <a:latin typeface="Montserrat"/>
                <a:ea typeface="Montserrat"/>
                <a:cs typeface="Montserrat"/>
                <a:sym typeface="Montserrat"/>
              </a:defRPr>
            </a:lvl6pPr>
            <a:lvl7pPr lvl="6">
              <a:buNone/>
              <a:defRPr sz="1300">
                <a:solidFill>
                  <a:schemeClr val="dk1"/>
                </a:solidFill>
                <a:latin typeface="Montserrat"/>
                <a:ea typeface="Montserrat"/>
                <a:cs typeface="Montserrat"/>
                <a:sym typeface="Montserrat"/>
              </a:defRPr>
            </a:lvl7pPr>
            <a:lvl8pPr lvl="7">
              <a:buNone/>
              <a:defRPr sz="1300">
                <a:solidFill>
                  <a:schemeClr val="dk1"/>
                </a:solidFill>
                <a:latin typeface="Montserrat"/>
                <a:ea typeface="Montserrat"/>
                <a:cs typeface="Montserrat"/>
                <a:sym typeface="Montserrat"/>
              </a:defRPr>
            </a:lvl8pPr>
            <a:lvl9pPr lvl="8">
              <a:buNone/>
              <a:defRPr sz="1300">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8_1">
    <p:spTree>
      <p:nvGrpSpPr>
        <p:cNvPr id="390" name="Shape 390"/>
        <p:cNvGrpSpPr/>
        <p:nvPr/>
      </p:nvGrpSpPr>
      <p:grpSpPr>
        <a:xfrm>
          <a:off x="0" y="0"/>
          <a:ext cx="0" cy="0"/>
          <a:chOff x="0" y="0"/>
          <a:chExt cx="0" cy="0"/>
        </a:xfrm>
      </p:grpSpPr>
      <p:sp>
        <p:nvSpPr>
          <p:cNvPr id="391" name="Google Shape;391;p50"/>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392" name="Google Shape;392;p50"/>
          <p:cNvSpPr txBox="1"/>
          <p:nvPr>
            <p:ph idx="2" type="title"/>
          </p:nvPr>
        </p:nvSpPr>
        <p:spPr>
          <a:xfrm>
            <a:off x="1969563" y="1525936"/>
            <a:ext cx="2210100" cy="4731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93" name="Google Shape;393;p50"/>
          <p:cNvSpPr txBox="1"/>
          <p:nvPr>
            <p:ph idx="3" type="title"/>
          </p:nvPr>
        </p:nvSpPr>
        <p:spPr>
          <a:xfrm>
            <a:off x="1969562" y="1854750"/>
            <a:ext cx="22101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394" name="Google Shape;394;p50"/>
          <p:cNvSpPr txBox="1"/>
          <p:nvPr>
            <p:ph idx="4" type="title"/>
          </p:nvPr>
        </p:nvSpPr>
        <p:spPr>
          <a:xfrm>
            <a:off x="1969564" y="3300487"/>
            <a:ext cx="2210100" cy="4731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95" name="Google Shape;395;p50"/>
          <p:cNvSpPr txBox="1"/>
          <p:nvPr>
            <p:ph idx="5" type="title"/>
          </p:nvPr>
        </p:nvSpPr>
        <p:spPr>
          <a:xfrm>
            <a:off x="1969563" y="3621075"/>
            <a:ext cx="22101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396" name="Google Shape;396;p50"/>
          <p:cNvSpPr txBox="1"/>
          <p:nvPr>
            <p:ph idx="6" type="title"/>
          </p:nvPr>
        </p:nvSpPr>
        <p:spPr>
          <a:xfrm>
            <a:off x="5796913" y="1525926"/>
            <a:ext cx="2210100" cy="4731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97" name="Google Shape;397;p50"/>
          <p:cNvSpPr txBox="1"/>
          <p:nvPr>
            <p:ph idx="7" type="title"/>
          </p:nvPr>
        </p:nvSpPr>
        <p:spPr>
          <a:xfrm>
            <a:off x="5796914" y="1854738"/>
            <a:ext cx="22101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398" name="Google Shape;398;p50"/>
          <p:cNvSpPr txBox="1"/>
          <p:nvPr>
            <p:ph idx="8" type="title"/>
          </p:nvPr>
        </p:nvSpPr>
        <p:spPr>
          <a:xfrm>
            <a:off x="5854061" y="3300487"/>
            <a:ext cx="2210100" cy="4731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99" name="Google Shape;399;p50"/>
          <p:cNvSpPr txBox="1"/>
          <p:nvPr>
            <p:ph idx="9" type="title"/>
          </p:nvPr>
        </p:nvSpPr>
        <p:spPr>
          <a:xfrm>
            <a:off x="5854062" y="3621075"/>
            <a:ext cx="22101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400" name="Google Shape;400;p50"/>
          <p:cNvSpPr/>
          <p:nvPr/>
        </p:nvSpPr>
        <p:spPr>
          <a:xfrm rot="10800000">
            <a:off x="0" y="4791600"/>
            <a:ext cx="20514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0"/>
          <p:cNvSpPr/>
          <p:nvPr/>
        </p:nvSpPr>
        <p:spPr>
          <a:xfrm rot="5400000">
            <a:off x="7185900" y="1234206"/>
            <a:ext cx="31896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dk1"/>
                </a:solidFill>
                <a:latin typeface="Montserrat"/>
                <a:ea typeface="Montserrat"/>
                <a:cs typeface="Montserrat"/>
                <a:sym typeface="Montserrat"/>
              </a:defRPr>
            </a:lvl1pPr>
            <a:lvl2pPr lvl="1">
              <a:buNone/>
              <a:defRPr sz="1300">
                <a:solidFill>
                  <a:schemeClr val="dk1"/>
                </a:solidFill>
                <a:latin typeface="Montserrat"/>
                <a:ea typeface="Montserrat"/>
                <a:cs typeface="Montserrat"/>
                <a:sym typeface="Montserrat"/>
              </a:defRPr>
            </a:lvl2pPr>
            <a:lvl3pPr lvl="2">
              <a:buNone/>
              <a:defRPr sz="1300">
                <a:solidFill>
                  <a:schemeClr val="dk1"/>
                </a:solidFill>
                <a:latin typeface="Montserrat"/>
                <a:ea typeface="Montserrat"/>
                <a:cs typeface="Montserrat"/>
                <a:sym typeface="Montserrat"/>
              </a:defRPr>
            </a:lvl3pPr>
            <a:lvl4pPr lvl="3">
              <a:buNone/>
              <a:defRPr sz="1300">
                <a:solidFill>
                  <a:schemeClr val="dk1"/>
                </a:solidFill>
                <a:latin typeface="Montserrat"/>
                <a:ea typeface="Montserrat"/>
                <a:cs typeface="Montserrat"/>
                <a:sym typeface="Montserrat"/>
              </a:defRPr>
            </a:lvl4pPr>
            <a:lvl5pPr lvl="4">
              <a:buNone/>
              <a:defRPr sz="1300">
                <a:solidFill>
                  <a:schemeClr val="dk1"/>
                </a:solidFill>
                <a:latin typeface="Montserrat"/>
                <a:ea typeface="Montserrat"/>
                <a:cs typeface="Montserrat"/>
                <a:sym typeface="Montserrat"/>
              </a:defRPr>
            </a:lvl5pPr>
            <a:lvl6pPr lvl="5">
              <a:buNone/>
              <a:defRPr sz="1300">
                <a:solidFill>
                  <a:schemeClr val="dk1"/>
                </a:solidFill>
                <a:latin typeface="Montserrat"/>
                <a:ea typeface="Montserrat"/>
                <a:cs typeface="Montserrat"/>
                <a:sym typeface="Montserrat"/>
              </a:defRPr>
            </a:lvl6pPr>
            <a:lvl7pPr lvl="6">
              <a:buNone/>
              <a:defRPr sz="1300">
                <a:solidFill>
                  <a:schemeClr val="dk1"/>
                </a:solidFill>
                <a:latin typeface="Montserrat"/>
                <a:ea typeface="Montserrat"/>
                <a:cs typeface="Montserrat"/>
                <a:sym typeface="Montserrat"/>
              </a:defRPr>
            </a:lvl7pPr>
            <a:lvl8pPr lvl="7">
              <a:buNone/>
              <a:defRPr sz="1300">
                <a:solidFill>
                  <a:schemeClr val="dk1"/>
                </a:solidFill>
                <a:latin typeface="Montserrat"/>
                <a:ea typeface="Montserrat"/>
                <a:cs typeface="Montserrat"/>
                <a:sym typeface="Montserrat"/>
              </a:defRPr>
            </a:lvl8pPr>
            <a:lvl9pPr lvl="8">
              <a:buNone/>
              <a:defRPr sz="1300">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sp>
        <p:nvSpPr>
          <p:cNvPr id="40" name="Google Shape;40;p6"/>
          <p:cNvSpPr txBox="1"/>
          <p:nvPr>
            <p:ph type="title"/>
          </p:nvPr>
        </p:nvSpPr>
        <p:spPr>
          <a:xfrm>
            <a:off x="723975" y="361950"/>
            <a:ext cx="8520600" cy="584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2800"/>
              <a:buNone/>
              <a:defRPr>
                <a:solidFill>
                  <a:schemeClr val="accent3"/>
                </a:solidFill>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p:txBody>
      </p:sp>
      <p:sp>
        <p:nvSpPr>
          <p:cNvPr id="41" name="Google Shape;4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2" name="Google Shape;42;p6"/>
          <p:cNvSpPr/>
          <p:nvPr/>
        </p:nvSpPr>
        <p:spPr>
          <a:xfrm rot="10800000">
            <a:off x="8127000" y="0"/>
            <a:ext cx="10170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6"/>
          <p:cNvSpPr/>
          <p:nvPr/>
        </p:nvSpPr>
        <p:spPr>
          <a:xfrm rot="5400000">
            <a:off x="8276850" y="4279050"/>
            <a:ext cx="10077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4">
    <p:spTree>
      <p:nvGrpSpPr>
        <p:cNvPr id="403" name="Shape 403"/>
        <p:cNvGrpSpPr/>
        <p:nvPr/>
      </p:nvGrpSpPr>
      <p:grpSpPr>
        <a:xfrm>
          <a:off x="0" y="0"/>
          <a:ext cx="0" cy="0"/>
          <a:chOff x="0" y="0"/>
          <a:chExt cx="0" cy="0"/>
        </a:xfrm>
      </p:grpSpPr>
      <p:sp>
        <p:nvSpPr>
          <p:cNvPr id="404" name="Google Shape;404;p51"/>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405" name="Google Shape;405;p51"/>
          <p:cNvSpPr txBox="1"/>
          <p:nvPr>
            <p:ph idx="2" type="title"/>
          </p:nvPr>
        </p:nvSpPr>
        <p:spPr>
          <a:xfrm>
            <a:off x="723988" y="1501796"/>
            <a:ext cx="2210100" cy="3840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000000"/>
              </a:buClr>
              <a:buSzPts val="1800"/>
              <a:buNone/>
              <a:defRPr sz="21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06" name="Google Shape;406;p51"/>
          <p:cNvSpPr txBox="1"/>
          <p:nvPr>
            <p:ph idx="3" type="title"/>
          </p:nvPr>
        </p:nvSpPr>
        <p:spPr>
          <a:xfrm>
            <a:off x="723950" y="1885786"/>
            <a:ext cx="2210100" cy="493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407" name="Google Shape;407;p51"/>
          <p:cNvSpPr txBox="1"/>
          <p:nvPr>
            <p:ph idx="4" type="title"/>
          </p:nvPr>
        </p:nvSpPr>
        <p:spPr>
          <a:xfrm>
            <a:off x="723989" y="3139049"/>
            <a:ext cx="2210100" cy="3840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000000"/>
              </a:buClr>
              <a:buSzPts val="1800"/>
              <a:buNone/>
              <a:defRPr sz="21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08" name="Google Shape;408;p51"/>
          <p:cNvSpPr txBox="1"/>
          <p:nvPr>
            <p:ph idx="5" type="title"/>
          </p:nvPr>
        </p:nvSpPr>
        <p:spPr>
          <a:xfrm>
            <a:off x="723988" y="3523038"/>
            <a:ext cx="2210100" cy="493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409" name="Google Shape;409;p51"/>
          <p:cNvSpPr txBox="1"/>
          <p:nvPr>
            <p:ph idx="6" type="title"/>
          </p:nvPr>
        </p:nvSpPr>
        <p:spPr>
          <a:xfrm>
            <a:off x="6209988" y="1501788"/>
            <a:ext cx="2210100" cy="3840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21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10" name="Google Shape;410;p51"/>
          <p:cNvSpPr txBox="1"/>
          <p:nvPr>
            <p:ph idx="7" type="title"/>
          </p:nvPr>
        </p:nvSpPr>
        <p:spPr>
          <a:xfrm>
            <a:off x="6209950" y="1885775"/>
            <a:ext cx="2210100" cy="493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411" name="Google Shape;411;p51"/>
          <p:cNvSpPr txBox="1"/>
          <p:nvPr>
            <p:ph idx="8" type="title"/>
          </p:nvPr>
        </p:nvSpPr>
        <p:spPr>
          <a:xfrm>
            <a:off x="6209988" y="3139049"/>
            <a:ext cx="2210100" cy="3840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21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12" name="Google Shape;412;p51"/>
          <p:cNvSpPr txBox="1"/>
          <p:nvPr>
            <p:ph idx="9" type="title"/>
          </p:nvPr>
        </p:nvSpPr>
        <p:spPr>
          <a:xfrm>
            <a:off x="6209988" y="3523038"/>
            <a:ext cx="2210100" cy="493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413" name="Google Shape;413;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dk1"/>
                </a:solidFill>
                <a:latin typeface="Montserrat"/>
                <a:ea typeface="Montserrat"/>
                <a:cs typeface="Montserrat"/>
                <a:sym typeface="Montserrat"/>
              </a:defRPr>
            </a:lvl1pPr>
            <a:lvl2pPr lvl="1">
              <a:buNone/>
              <a:defRPr sz="1300">
                <a:solidFill>
                  <a:schemeClr val="dk1"/>
                </a:solidFill>
                <a:latin typeface="Montserrat"/>
                <a:ea typeface="Montserrat"/>
                <a:cs typeface="Montserrat"/>
                <a:sym typeface="Montserrat"/>
              </a:defRPr>
            </a:lvl2pPr>
            <a:lvl3pPr lvl="2">
              <a:buNone/>
              <a:defRPr sz="1300">
                <a:solidFill>
                  <a:schemeClr val="dk1"/>
                </a:solidFill>
                <a:latin typeface="Montserrat"/>
                <a:ea typeface="Montserrat"/>
                <a:cs typeface="Montserrat"/>
                <a:sym typeface="Montserrat"/>
              </a:defRPr>
            </a:lvl3pPr>
            <a:lvl4pPr lvl="3">
              <a:buNone/>
              <a:defRPr sz="1300">
                <a:solidFill>
                  <a:schemeClr val="dk1"/>
                </a:solidFill>
                <a:latin typeface="Montserrat"/>
                <a:ea typeface="Montserrat"/>
                <a:cs typeface="Montserrat"/>
                <a:sym typeface="Montserrat"/>
              </a:defRPr>
            </a:lvl4pPr>
            <a:lvl5pPr lvl="4">
              <a:buNone/>
              <a:defRPr sz="1300">
                <a:solidFill>
                  <a:schemeClr val="dk1"/>
                </a:solidFill>
                <a:latin typeface="Montserrat"/>
                <a:ea typeface="Montserrat"/>
                <a:cs typeface="Montserrat"/>
                <a:sym typeface="Montserrat"/>
              </a:defRPr>
            </a:lvl5pPr>
            <a:lvl6pPr lvl="5">
              <a:buNone/>
              <a:defRPr sz="1300">
                <a:solidFill>
                  <a:schemeClr val="dk1"/>
                </a:solidFill>
                <a:latin typeface="Montserrat"/>
                <a:ea typeface="Montserrat"/>
                <a:cs typeface="Montserrat"/>
                <a:sym typeface="Montserrat"/>
              </a:defRPr>
            </a:lvl6pPr>
            <a:lvl7pPr lvl="6">
              <a:buNone/>
              <a:defRPr sz="1300">
                <a:solidFill>
                  <a:schemeClr val="dk1"/>
                </a:solidFill>
                <a:latin typeface="Montserrat"/>
                <a:ea typeface="Montserrat"/>
                <a:cs typeface="Montserrat"/>
                <a:sym typeface="Montserrat"/>
              </a:defRPr>
            </a:lvl7pPr>
            <a:lvl8pPr lvl="7">
              <a:buNone/>
              <a:defRPr sz="1300">
                <a:solidFill>
                  <a:schemeClr val="dk1"/>
                </a:solidFill>
                <a:latin typeface="Montserrat"/>
                <a:ea typeface="Montserrat"/>
                <a:cs typeface="Montserrat"/>
                <a:sym typeface="Montserrat"/>
              </a:defRPr>
            </a:lvl8pPr>
            <a:lvl9pPr lvl="8">
              <a:buNone/>
              <a:defRPr sz="1300">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32">
    <p:spTree>
      <p:nvGrpSpPr>
        <p:cNvPr id="414" name="Shape 414"/>
        <p:cNvGrpSpPr/>
        <p:nvPr/>
      </p:nvGrpSpPr>
      <p:grpSpPr>
        <a:xfrm>
          <a:off x="0" y="0"/>
          <a:ext cx="0" cy="0"/>
          <a:chOff x="0" y="0"/>
          <a:chExt cx="0" cy="0"/>
        </a:xfrm>
      </p:grpSpPr>
      <p:sp>
        <p:nvSpPr>
          <p:cNvPr id="415" name="Google Shape;415;p52"/>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416" name="Google Shape;416;p52"/>
          <p:cNvSpPr txBox="1"/>
          <p:nvPr>
            <p:ph idx="2" type="title"/>
          </p:nvPr>
        </p:nvSpPr>
        <p:spPr>
          <a:xfrm>
            <a:off x="2706609" y="3434333"/>
            <a:ext cx="1865400" cy="3840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1800"/>
              <a:buNone/>
              <a:defRPr sz="21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17" name="Google Shape;417;p52"/>
          <p:cNvSpPr txBox="1"/>
          <p:nvPr>
            <p:ph idx="3" type="title"/>
          </p:nvPr>
        </p:nvSpPr>
        <p:spPr>
          <a:xfrm>
            <a:off x="2706609" y="3818323"/>
            <a:ext cx="1865400" cy="49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418" name="Google Shape;418;p52"/>
          <p:cNvSpPr txBox="1"/>
          <p:nvPr>
            <p:ph idx="4" type="title"/>
          </p:nvPr>
        </p:nvSpPr>
        <p:spPr>
          <a:xfrm>
            <a:off x="841211" y="2942723"/>
            <a:ext cx="1865400" cy="3840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1800"/>
              <a:buNone/>
              <a:defRPr sz="21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19" name="Google Shape;419;p52"/>
          <p:cNvSpPr txBox="1"/>
          <p:nvPr>
            <p:ph idx="5" type="title"/>
          </p:nvPr>
        </p:nvSpPr>
        <p:spPr>
          <a:xfrm>
            <a:off x="841211" y="3326712"/>
            <a:ext cx="1865400" cy="49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420" name="Google Shape;420;p52"/>
          <p:cNvSpPr txBox="1"/>
          <p:nvPr>
            <p:ph idx="6" type="title"/>
          </p:nvPr>
        </p:nvSpPr>
        <p:spPr>
          <a:xfrm>
            <a:off x="6437396" y="3434325"/>
            <a:ext cx="1865400" cy="3840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1800"/>
              <a:buNone/>
              <a:defRPr sz="21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21" name="Google Shape;421;p52"/>
          <p:cNvSpPr txBox="1"/>
          <p:nvPr>
            <p:ph idx="7" type="title"/>
          </p:nvPr>
        </p:nvSpPr>
        <p:spPr>
          <a:xfrm>
            <a:off x="6437396" y="3818312"/>
            <a:ext cx="1865400" cy="49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422" name="Google Shape;422;p52"/>
          <p:cNvSpPr txBox="1"/>
          <p:nvPr>
            <p:ph idx="8" type="title"/>
          </p:nvPr>
        </p:nvSpPr>
        <p:spPr>
          <a:xfrm>
            <a:off x="4571992" y="2948561"/>
            <a:ext cx="1865400" cy="3840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1800"/>
              <a:buNone/>
              <a:defRPr sz="21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23" name="Google Shape;423;p52"/>
          <p:cNvSpPr txBox="1"/>
          <p:nvPr>
            <p:ph idx="9" type="title"/>
          </p:nvPr>
        </p:nvSpPr>
        <p:spPr>
          <a:xfrm>
            <a:off x="4571992" y="3332550"/>
            <a:ext cx="1865400" cy="49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424" name="Google Shape;424;p52"/>
          <p:cNvSpPr/>
          <p:nvPr/>
        </p:nvSpPr>
        <p:spPr>
          <a:xfrm rot="10800000">
            <a:off x="-13725" y="4791600"/>
            <a:ext cx="31836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dk1"/>
                </a:solidFill>
                <a:latin typeface="Montserrat"/>
                <a:ea typeface="Montserrat"/>
                <a:cs typeface="Montserrat"/>
                <a:sym typeface="Montserrat"/>
              </a:defRPr>
            </a:lvl1pPr>
            <a:lvl2pPr lvl="1">
              <a:buNone/>
              <a:defRPr sz="1300">
                <a:solidFill>
                  <a:schemeClr val="dk1"/>
                </a:solidFill>
                <a:latin typeface="Montserrat"/>
                <a:ea typeface="Montserrat"/>
                <a:cs typeface="Montserrat"/>
                <a:sym typeface="Montserrat"/>
              </a:defRPr>
            </a:lvl2pPr>
            <a:lvl3pPr lvl="2">
              <a:buNone/>
              <a:defRPr sz="1300">
                <a:solidFill>
                  <a:schemeClr val="dk1"/>
                </a:solidFill>
                <a:latin typeface="Montserrat"/>
                <a:ea typeface="Montserrat"/>
                <a:cs typeface="Montserrat"/>
                <a:sym typeface="Montserrat"/>
              </a:defRPr>
            </a:lvl3pPr>
            <a:lvl4pPr lvl="3">
              <a:buNone/>
              <a:defRPr sz="1300">
                <a:solidFill>
                  <a:schemeClr val="dk1"/>
                </a:solidFill>
                <a:latin typeface="Montserrat"/>
                <a:ea typeface="Montserrat"/>
                <a:cs typeface="Montserrat"/>
                <a:sym typeface="Montserrat"/>
              </a:defRPr>
            </a:lvl4pPr>
            <a:lvl5pPr lvl="4">
              <a:buNone/>
              <a:defRPr sz="1300">
                <a:solidFill>
                  <a:schemeClr val="dk1"/>
                </a:solidFill>
                <a:latin typeface="Montserrat"/>
                <a:ea typeface="Montserrat"/>
                <a:cs typeface="Montserrat"/>
                <a:sym typeface="Montserrat"/>
              </a:defRPr>
            </a:lvl5pPr>
            <a:lvl6pPr lvl="5">
              <a:buNone/>
              <a:defRPr sz="1300">
                <a:solidFill>
                  <a:schemeClr val="dk1"/>
                </a:solidFill>
                <a:latin typeface="Montserrat"/>
                <a:ea typeface="Montserrat"/>
                <a:cs typeface="Montserrat"/>
                <a:sym typeface="Montserrat"/>
              </a:defRPr>
            </a:lvl6pPr>
            <a:lvl7pPr lvl="6">
              <a:buNone/>
              <a:defRPr sz="1300">
                <a:solidFill>
                  <a:schemeClr val="dk1"/>
                </a:solidFill>
                <a:latin typeface="Montserrat"/>
                <a:ea typeface="Montserrat"/>
                <a:cs typeface="Montserrat"/>
                <a:sym typeface="Montserrat"/>
              </a:defRPr>
            </a:lvl7pPr>
            <a:lvl8pPr lvl="7">
              <a:buNone/>
              <a:defRPr sz="1300">
                <a:solidFill>
                  <a:schemeClr val="dk1"/>
                </a:solidFill>
                <a:latin typeface="Montserrat"/>
                <a:ea typeface="Montserrat"/>
                <a:cs typeface="Montserrat"/>
                <a:sym typeface="Montserrat"/>
              </a:defRPr>
            </a:lvl8pPr>
            <a:lvl9pPr lvl="8">
              <a:buNone/>
              <a:defRPr sz="1300">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spTree>
      <p:nvGrpSpPr>
        <p:cNvPr id="426" name="Shape 426"/>
        <p:cNvGrpSpPr/>
        <p:nvPr/>
      </p:nvGrpSpPr>
      <p:grpSpPr>
        <a:xfrm>
          <a:off x="0" y="0"/>
          <a:ext cx="0" cy="0"/>
          <a:chOff x="0" y="0"/>
          <a:chExt cx="0" cy="0"/>
        </a:xfrm>
      </p:grpSpPr>
      <p:sp>
        <p:nvSpPr>
          <p:cNvPr id="427" name="Google Shape;427;p53"/>
          <p:cNvSpPr/>
          <p:nvPr/>
        </p:nvSpPr>
        <p:spPr>
          <a:xfrm rot="5400000">
            <a:off x="4664400" y="73050"/>
            <a:ext cx="4012800" cy="49464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53"/>
          <p:cNvSpPr/>
          <p:nvPr/>
        </p:nvSpPr>
        <p:spPr>
          <a:xfrm rot="10800000">
            <a:off x="0" y="4053850"/>
            <a:ext cx="6390300" cy="7068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3"/>
          <p:cNvSpPr txBox="1"/>
          <p:nvPr>
            <p:ph type="title"/>
          </p:nvPr>
        </p:nvSpPr>
        <p:spPr>
          <a:xfrm>
            <a:off x="4848825" y="706800"/>
            <a:ext cx="3225000" cy="754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500"/>
              <a:buNone/>
              <a:defRPr sz="6000">
                <a:solidFill>
                  <a:schemeClr val="lt1"/>
                </a:solidFill>
              </a:defRPr>
            </a:lvl1pPr>
            <a:lvl2pPr lvl="1" rtl="0" algn="ctr">
              <a:spcBef>
                <a:spcPts val="0"/>
              </a:spcBef>
              <a:spcAft>
                <a:spcPts val="0"/>
              </a:spcAft>
              <a:buClr>
                <a:schemeClr val="accent3"/>
              </a:buClr>
              <a:buSzPts val="3500"/>
              <a:buNone/>
              <a:defRPr sz="3500">
                <a:solidFill>
                  <a:schemeClr val="accent3"/>
                </a:solidFill>
              </a:defRPr>
            </a:lvl2pPr>
            <a:lvl3pPr lvl="2" rtl="0" algn="ctr">
              <a:spcBef>
                <a:spcPts val="0"/>
              </a:spcBef>
              <a:spcAft>
                <a:spcPts val="0"/>
              </a:spcAft>
              <a:buClr>
                <a:schemeClr val="accent3"/>
              </a:buClr>
              <a:buSzPts val="3500"/>
              <a:buNone/>
              <a:defRPr sz="3500">
                <a:solidFill>
                  <a:schemeClr val="accent3"/>
                </a:solidFill>
              </a:defRPr>
            </a:lvl3pPr>
            <a:lvl4pPr lvl="3" rtl="0" algn="ctr">
              <a:spcBef>
                <a:spcPts val="0"/>
              </a:spcBef>
              <a:spcAft>
                <a:spcPts val="0"/>
              </a:spcAft>
              <a:buClr>
                <a:schemeClr val="accent3"/>
              </a:buClr>
              <a:buSzPts val="3500"/>
              <a:buNone/>
              <a:defRPr sz="3500">
                <a:solidFill>
                  <a:schemeClr val="accent3"/>
                </a:solidFill>
              </a:defRPr>
            </a:lvl4pPr>
            <a:lvl5pPr lvl="4" rtl="0" algn="ctr">
              <a:spcBef>
                <a:spcPts val="0"/>
              </a:spcBef>
              <a:spcAft>
                <a:spcPts val="0"/>
              </a:spcAft>
              <a:buClr>
                <a:schemeClr val="accent3"/>
              </a:buClr>
              <a:buSzPts val="3500"/>
              <a:buNone/>
              <a:defRPr sz="3500">
                <a:solidFill>
                  <a:schemeClr val="accent3"/>
                </a:solidFill>
              </a:defRPr>
            </a:lvl5pPr>
            <a:lvl6pPr lvl="5" rtl="0" algn="ctr">
              <a:spcBef>
                <a:spcPts val="0"/>
              </a:spcBef>
              <a:spcAft>
                <a:spcPts val="0"/>
              </a:spcAft>
              <a:buClr>
                <a:schemeClr val="accent3"/>
              </a:buClr>
              <a:buSzPts val="3500"/>
              <a:buNone/>
              <a:defRPr sz="3500">
                <a:solidFill>
                  <a:schemeClr val="accent3"/>
                </a:solidFill>
              </a:defRPr>
            </a:lvl6pPr>
            <a:lvl7pPr lvl="6" rtl="0" algn="ctr">
              <a:spcBef>
                <a:spcPts val="0"/>
              </a:spcBef>
              <a:spcAft>
                <a:spcPts val="0"/>
              </a:spcAft>
              <a:buClr>
                <a:schemeClr val="accent3"/>
              </a:buClr>
              <a:buSzPts val="3500"/>
              <a:buNone/>
              <a:defRPr sz="3500">
                <a:solidFill>
                  <a:schemeClr val="accent3"/>
                </a:solidFill>
              </a:defRPr>
            </a:lvl7pPr>
            <a:lvl8pPr lvl="7" rtl="0" algn="ctr">
              <a:spcBef>
                <a:spcPts val="0"/>
              </a:spcBef>
              <a:spcAft>
                <a:spcPts val="0"/>
              </a:spcAft>
              <a:buClr>
                <a:schemeClr val="accent3"/>
              </a:buClr>
              <a:buSzPts val="3500"/>
              <a:buNone/>
              <a:defRPr sz="3500">
                <a:solidFill>
                  <a:schemeClr val="accent3"/>
                </a:solidFill>
              </a:defRPr>
            </a:lvl8pPr>
            <a:lvl9pPr lvl="8" rtl="0" algn="ctr">
              <a:spcBef>
                <a:spcPts val="0"/>
              </a:spcBef>
              <a:spcAft>
                <a:spcPts val="0"/>
              </a:spcAft>
              <a:buClr>
                <a:schemeClr val="accent3"/>
              </a:buClr>
              <a:buSzPts val="3500"/>
              <a:buNone/>
              <a:defRPr sz="3500">
                <a:solidFill>
                  <a:schemeClr val="accent3"/>
                </a:solidFill>
              </a:defRPr>
            </a:lvl9pPr>
          </a:lstStyle>
          <a:p/>
        </p:txBody>
      </p:sp>
      <p:sp>
        <p:nvSpPr>
          <p:cNvPr id="430" name="Google Shape;430;p53"/>
          <p:cNvSpPr txBox="1"/>
          <p:nvPr/>
        </p:nvSpPr>
        <p:spPr>
          <a:xfrm>
            <a:off x="4849000" y="2836800"/>
            <a:ext cx="3857700" cy="667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100">
                <a:solidFill>
                  <a:schemeClr val="lt1"/>
                </a:solidFill>
                <a:latin typeface="Montserrat"/>
                <a:ea typeface="Montserrat"/>
                <a:cs typeface="Montserrat"/>
                <a:sym typeface="Montserrat"/>
              </a:rPr>
              <a:t>CREDITS: This presentation template was created by </a:t>
            </a:r>
            <a:r>
              <a:rPr b="1" lang="en" sz="1100">
                <a:solidFill>
                  <a:schemeClr val="lt1"/>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100">
                <a:solidFill>
                  <a:schemeClr val="lt1"/>
                </a:solidFill>
                <a:latin typeface="Montserrat"/>
                <a:ea typeface="Montserrat"/>
                <a:cs typeface="Montserrat"/>
                <a:sym typeface="Montserrat"/>
              </a:rPr>
              <a:t>, including icons by </a:t>
            </a:r>
            <a:r>
              <a:rPr b="1" lang="en" sz="1100">
                <a:solidFill>
                  <a:schemeClr val="lt1"/>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100">
                <a:solidFill>
                  <a:schemeClr val="lt1"/>
                </a:solidFill>
                <a:latin typeface="Montserrat"/>
                <a:ea typeface="Montserrat"/>
                <a:cs typeface="Montserrat"/>
                <a:sym typeface="Montserrat"/>
              </a:rPr>
              <a:t>, and infographics &amp; images by </a:t>
            </a:r>
            <a:r>
              <a:rPr b="1" lang="en" sz="1100">
                <a:solidFill>
                  <a:schemeClr val="lt1"/>
                </a:solidFill>
                <a:uFill>
                  <a:noFill/>
                </a:uFill>
                <a:latin typeface="Montserrat"/>
                <a:ea typeface="Montserrat"/>
                <a:cs typeface="Montserrat"/>
                <a:sym typeface="Montserrat"/>
                <a:hlinkClick r:id="rId4">
                  <a:extLst>
                    <a:ext uri="{A12FA001-AC4F-418D-AE19-62706E023703}">
                      <ahyp:hlinkClr val="tx"/>
                    </a:ext>
                  </a:extLst>
                </a:hlinkClick>
              </a:rPr>
              <a:t>Freepik</a:t>
            </a:r>
            <a:r>
              <a:rPr lang="en" sz="1100">
                <a:solidFill>
                  <a:schemeClr val="lt1"/>
                </a:solidFill>
                <a:latin typeface="Montserrat"/>
                <a:ea typeface="Montserrat"/>
                <a:cs typeface="Montserrat"/>
                <a:sym typeface="Montserrat"/>
              </a:rPr>
              <a:t> </a:t>
            </a:r>
            <a:endParaRPr sz="1100">
              <a:solidFill>
                <a:schemeClr val="lt1"/>
              </a:solidFill>
              <a:latin typeface="Montserrat"/>
              <a:ea typeface="Montserrat"/>
              <a:cs typeface="Montserrat"/>
              <a:sym typeface="Montserrat"/>
            </a:endParaRPr>
          </a:p>
        </p:txBody>
      </p:sp>
      <p:sp>
        <p:nvSpPr>
          <p:cNvPr id="431" name="Google Shape;431;p53"/>
          <p:cNvSpPr txBox="1"/>
          <p:nvPr>
            <p:ph idx="2" type="title"/>
          </p:nvPr>
        </p:nvSpPr>
        <p:spPr>
          <a:xfrm>
            <a:off x="4848825" y="3557675"/>
            <a:ext cx="3571200" cy="584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Font typeface="Montserrat"/>
              <a:buNone/>
              <a:defRPr sz="1100">
                <a:solidFill>
                  <a:schemeClr val="lt1"/>
                </a:solidFill>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432" name="Google Shape;432;p53"/>
          <p:cNvSpPr txBox="1"/>
          <p:nvPr>
            <p:ph idx="3" type="title"/>
          </p:nvPr>
        </p:nvSpPr>
        <p:spPr>
          <a:xfrm>
            <a:off x="4849000" y="1653475"/>
            <a:ext cx="32250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433" name="Google Shape;433;p53"/>
          <p:cNvSpPr/>
          <p:nvPr/>
        </p:nvSpPr>
        <p:spPr>
          <a:xfrm rot="10800000">
            <a:off x="7092600" y="367050"/>
            <a:ext cx="20514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dk1"/>
                </a:solidFill>
                <a:latin typeface="Montserrat"/>
                <a:ea typeface="Montserrat"/>
                <a:cs typeface="Montserrat"/>
                <a:sym typeface="Montserrat"/>
              </a:defRPr>
            </a:lvl1pPr>
            <a:lvl2pPr lvl="1">
              <a:buNone/>
              <a:defRPr sz="1300">
                <a:solidFill>
                  <a:schemeClr val="dk1"/>
                </a:solidFill>
                <a:latin typeface="Montserrat"/>
                <a:ea typeface="Montserrat"/>
                <a:cs typeface="Montserrat"/>
                <a:sym typeface="Montserrat"/>
              </a:defRPr>
            </a:lvl2pPr>
            <a:lvl3pPr lvl="2">
              <a:buNone/>
              <a:defRPr sz="1300">
                <a:solidFill>
                  <a:schemeClr val="dk1"/>
                </a:solidFill>
                <a:latin typeface="Montserrat"/>
                <a:ea typeface="Montserrat"/>
                <a:cs typeface="Montserrat"/>
                <a:sym typeface="Montserrat"/>
              </a:defRPr>
            </a:lvl3pPr>
            <a:lvl4pPr lvl="3">
              <a:buNone/>
              <a:defRPr sz="1300">
                <a:solidFill>
                  <a:schemeClr val="dk1"/>
                </a:solidFill>
                <a:latin typeface="Montserrat"/>
                <a:ea typeface="Montserrat"/>
                <a:cs typeface="Montserrat"/>
                <a:sym typeface="Montserrat"/>
              </a:defRPr>
            </a:lvl4pPr>
            <a:lvl5pPr lvl="4">
              <a:buNone/>
              <a:defRPr sz="1300">
                <a:solidFill>
                  <a:schemeClr val="dk1"/>
                </a:solidFill>
                <a:latin typeface="Montserrat"/>
                <a:ea typeface="Montserrat"/>
                <a:cs typeface="Montserrat"/>
                <a:sym typeface="Montserrat"/>
              </a:defRPr>
            </a:lvl5pPr>
            <a:lvl6pPr lvl="5">
              <a:buNone/>
              <a:defRPr sz="1300">
                <a:solidFill>
                  <a:schemeClr val="dk1"/>
                </a:solidFill>
                <a:latin typeface="Montserrat"/>
                <a:ea typeface="Montserrat"/>
                <a:cs typeface="Montserrat"/>
                <a:sym typeface="Montserrat"/>
              </a:defRPr>
            </a:lvl6pPr>
            <a:lvl7pPr lvl="6">
              <a:buNone/>
              <a:defRPr sz="1300">
                <a:solidFill>
                  <a:schemeClr val="dk1"/>
                </a:solidFill>
                <a:latin typeface="Montserrat"/>
                <a:ea typeface="Montserrat"/>
                <a:cs typeface="Montserrat"/>
                <a:sym typeface="Montserrat"/>
              </a:defRPr>
            </a:lvl7pPr>
            <a:lvl8pPr lvl="7">
              <a:buNone/>
              <a:defRPr sz="1300">
                <a:solidFill>
                  <a:schemeClr val="dk1"/>
                </a:solidFill>
                <a:latin typeface="Montserrat"/>
                <a:ea typeface="Montserrat"/>
                <a:cs typeface="Montserrat"/>
                <a:sym typeface="Montserrat"/>
              </a:defRPr>
            </a:lvl8pPr>
            <a:lvl9pPr lvl="8">
              <a:buNone/>
              <a:defRPr sz="1300">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two columns">
  <p:cSld name="CUSTOM_9">
    <p:spTree>
      <p:nvGrpSpPr>
        <p:cNvPr id="435" name="Shape 435"/>
        <p:cNvGrpSpPr/>
        <p:nvPr/>
      </p:nvGrpSpPr>
      <p:grpSpPr>
        <a:xfrm>
          <a:off x="0" y="0"/>
          <a:ext cx="0" cy="0"/>
          <a:chOff x="0" y="0"/>
          <a:chExt cx="0" cy="0"/>
        </a:xfrm>
      </p:grpSpPr>
      <p:sp>
        <p:nvSpPr>
          <p:cNvPr id="436" name="Google Shape;436;p54"/>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437" name="Google Shape;437;p54"/>
          <p:cNvSpPr txBox="1"/>
          <p:nvPr>
            <p:ph idx="1" type="body"/>
          </p:nvPr>
        </p:nvSpPr>
        <p:spPr>
          <a:xfrm>
            <a:off x="723975" y="1028700"/>
            <a:ext cx="3738900" cy="3540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5"/>
              </a:buClr>
              <a:buSzPts val="1400"/>
              <a:buChar char="●"/>
              <a:defRPr sz="1400">
                <a:solidFill>
                  <a:srgbClr val="000000"/>
                </a:solidFill>
              </a:defRPr>
            </a:lvl1pPr>
            <a:lvl2pPr indent="-317500" lvl="1" marL="914400" rtl="0" algn="r">
              <a:spcBef>
                <a:spcPts val="1600"/>
              </a:spcBef>
              <a:spcAft>
                <a:spcPts val="0"/>
              </a:spcAft>
              <a:buClr>
                <a:srgbClr val="000000"/>
              </a:buClr>
              <a:buSzPts val="1400"/>
              <a:buChar char="○"/>
              <a:defRPr>
                <a:solidFill>
                  <a:srgbClr val="000000"/>
                </a:solidFill>
              </a:defRPr>
            </a:lvl2pPr>
            <a:lvl3pPr indent="-317500" lvl="2" marL="1371600" rtl="0" algn="r">
              <a:spcBef>
                <a:spcPts val="1600"/>
              </a:spcBef>
              <a:spcAft>
                <a:spcPts val="0"/>
              </a:spcAft>
              <a:buClr>
                <a:srgbClr val="000000"/>
              </a:buClr>
              <a:buSzPts val="1400"/>
              <a:buChar char="■"/>
              <a:defRPr>
                <a:solidFill>
                  <a:srgbClr val="000000"/>
                </a:solidFill>
              </a:defRPr>
            </a:lvl3pPr>
            <a:lvl4pPr indent="-317500" lvl="3" marL="1828800" rtl="0" algn="r">
              <a:spcBef>
                <a:spcPts val="1600"/>
              </a:spcBef>
              <a:spcAft>
                <a:spcPts val="0"/>
              </a:spcAft>
              <a:buClr>
                <a:srgbClr val="000000"/>
              </a:buClr>
              <a:buSzPts val="1400"/>
              <a:buChar char="●"/>
              <a:defRPr>
                <a:solidFill>
                  <a:srgbClr val="000000"/>
                </a:solidFill>
              </a:defRPr>
            </a:lvl4pPr>
            <a:lvl5pPr indent="-317500" lvl="4" marL="2286000" rtl="0" algn="r">
              <a:spcBef>
                <a:spcPts val="1600"/>
              </a:spcBef>
              <a:spcAft>
                <a:spcPts val="0"/>
              </a:spcAft>
              <a:buClr>
                <a:srgbClr val="000000"/>
              </a:buClr>
              <a:buSzPts val="1400"/>
              <a:buChar char="○"/>
              <a:defRPr>
                <a:solidFill>
                  <a:srgbClr val="000000"/>
                </a:solidFill>
              </a:defRPr>
            </a:lvl5pPr>
            <a:lvl6pPr indent="-317500" lvl="5" marL="2743200" rtl="0" algn="r">
              <a:spcBef>
                <a:spcPts val="1600"/>
              </a:spcBef>
              <a:spcAft>
                <a:spcPts val="0"/>
              </a:spcAft>
              <a:buClr>
                <a:srgbClr val="000000"/>
              </a:buClr>
              <a:buSzPts val="1400"/>
              <a:buChar char="■"/>
              <a:defRPr>
                <a:solidFill>
                  <a:srgbClr val="000000"/>
                </a:solidFill>
              </a:defRPr>
            </a:lvl6pPr>
            <a:lvl7pPr indent="-317500" lvl="6" marL="3200400" rtl="0" algn="r">
              <a:spcBef>
                <a:spcPts val="1600"/>
              </a:spcBef>
              <a:spcAft>
                <a:spcPts val="0"/>
              </a:spcAft>
              <a:buClr>
                <a:srgbClr val="000000"/>
              </a:buClr>
              <a:buSzPts val="1400"/>
              <a:buChar char="●"/>
              <a:defRPr>
                <a:solidFill>
                  <a:srgbClr val="000000"/>
                </a:solidFill>
              </a:defRPr>
            </a:lvl7pPr>
            <a:lvl8pPr indent="-317500" lvl="7" marL="3657600" rtl="0" algn="r">
              <a:spcBef>
                <a:spcPts val="1600"/>
              </a:spcBef>
              <a:spcAft>
                <a:spcPts val="0"/>
              </a:spcAft>
              <a:buClr>
                <a:srgbClr val="000000"/>
              </a:buClr>
              <a:buSzPts val="1400"/>
              <a:buChar char="○"/>
              <a:defRPr>
                <a:solidFill>
                  <a:srgbClr val="000000"/>
                </a:solidFill>
              </a:defRPr>
            </a:lvl8pPr>
            <a:lvl9pPr indent="-317500" lvl="8" marL="4114800" rtl="0" algn="r">
              <a:spcBef>
                <a:spcPts val="1600"/>
              </a:spcBef>
              <a:spcAft>
                <a:spcPts val="1600"/>
              </a:spcAft>
              <a:buClr>
                <a:srgbClr val="000000"/>
              </a:buClr>
              <a:buSzPts val="1400"/>
              <a:buChar char="■"/>
              <a:defRPr>
                <a:solidFill>
                  <a:srgbClr val="000000"/>
                </a:solidFill>
              </a:defRPr>
            </a:lvl9pPr>
          </a:lstStyle>
          <a:p/>
        </p:txBody>
      </p:sp>
      <p:sp>
        <p:nvSpPr>
          <p:cNvPr id="438" name="Google Shape;438;p54"/>
          <p:cNvSpPr txBox="1"/>
          <p:nvPr>
            <p:ph idx="2" type="body"/>
          </p:nvPr>
        </p:nvSpPr>
        <p:spPr>
          <a:xfrm>
            <a:off x="4681175" y="1028700"/>
            <a:ext cx="3738900" cy="3540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5"/>
              </a:buClr>
              <a:buSzPts val="1400"/>
              <a:buChar char="●"/>
              <a:defRPr sz="1200">
                <a:solidFill>
                  <a:srgbClr val="000000"/>
                </a:solidFill>
              </a:defRPr>
            </a:lvl1pPr>
            <a:lvl2pPr indent="-317500" lvl="1" marL="914400" rtl="0" algn="r">
              <a:spcBef>
                <a:spcPts val="1600"/>
              </a:spcBef>
              <a:spcAft>
                <a:spcPts val="0"/>
              </a:spcAft>
              <a:buClr>
                <a:srgbClr val="000000"/>
              </a:buClr>
              <a:buSzPts val="1400"/>
              <a:buChar char="○"/>
              <a:defRPr>
                <a:solidFill>
                  <a:srgbClr val="000000"/>
                </a:solidFill>
              </a:defRPr>
            </a:lvl2pPr>
            <a:lvl3pPr indent="-317500" lvl="2" marL="1371600" rtl="0" algn="r">
              <a:spcBef>
                <a:spcPts val="1600"/>
              </a:spcBef>
              <a:spcAft>
                <a:spcPts val="0"/>
              </a:spcAft>
              <a:buClr>
                <a:srgbClr val="000000"/>
              </a:buClr>
              <a:buSzPts val="1400"/>
              <a:buChar char="■"/>
              <a:defRPr>
                <a:solidFill>
                  <a:srgbClr val="000000"/>
                </a:solidFill>
              </a:defRPr>
            </a:lvl3pPr>
            <a:lvl4pPr indent="-317500" lvl="3" marL="1828800" rtl="0" algn="r">
              <a:spcBef>
                <a:spcPts val="1600"/>
              </a:spcBef>
              <a:spcAft>
                <a:spcPts val="0"/>
              </a:spcAft>
              <a:buClr>
                <a:srgbClr val="000000"/>
              </a:buClr>
              <a:buSzPts val="1400"/>
              <a:buChar char="●"/>
              <a:defRPr>
                <a:solidFill>
                  <a:srgbClr val="000000"/>
                </a:solidFill>
              </a:defRPr>
            </a:lvl4pPr>
            <a:lvl5pPr indent="-317500" lvl="4" marL="2286000" rtl="0" algn="r">
              <a:spcBef>
                <a:spcPts val="1600"/>
              </a:spcBef>
              <a:spcAft>
                <a:spcPts val="0"/>
              </a:spcAft>
              <a:buClr>
                <a:srgbClr val="000000"/>
              </a:buClr>
              <a:buSzPts val="1400"/>
              <a:buChar char="○"/>
              <a:defRPr>
                <a:solidFill>
                  <a:srgbClr val="000000"/>
                </a:solidFill>
              </a:defRPr>
            </a:lvl5pPr>
            <a:lvl6pPr indent="-317500" lvl="5" marL="2743200" rtl="0" algn="r">
              <a:spcBef>
                <a:spcPts val="1600"/>
              </a:spcBef>
              <a:spcAft>
                <a:spcPts val="0"/>
              </a:spcAft>
              <a:buClr>
                <a:srgbClr val="000000"/>
              </a:buClr>
              <a:buSzPts val="1400"/>
              <a:buChar char="■"/>
              <a:defRPr>
                <a:solidFill>
                  <a:srgbClr val="000000"/>
                </a:solidFill>
              </a:defRPr>
            </a:lvl6pPr>
            <a:lvl7pPr indent="-317500" lvl="6" marL="3200400" rtl="0" algn="r">
              <a:spcBef>
                <a:spcPts val="1600"/>
              </a:spcBef>
              <a:spcAft>
                <a:spcPts val="0"/>
              </a:spcAft>
              <a:buClr>
                <a:srgbClr val="000000"/>
              </a:buClr>
              <a:buSzPts val="1400"/>
              <a:buChar char="●"/>
              <a:defRPr>
                <a:solidFill>
                  <a:srgbClr val="000000"/>
                </a:solidFill>
              </a:defRPr>
            </a:lvl7pPr>
            <a:lvl8pPr indent="-317500" lvl="7" marL="3657600" rtl="0" algn="r">
              <a:spcBef>
                <a:spcPts val="1600"/>
              </a:spcBef>
              <a:spcAft>
                <a:spcPts val="0"/>
              </a:spcAft>
              <a:buClr>
                <a:srgbClr val="000000"/>
              </a:buClr>
              <a:buSzPts val="1400"/>
              <a:buChar char="○"/>
              <a:defRPr>
                <a:solidFill>
                  <a:srgbClr val="000000"/>
                </a:solidFill>
              </a:defRPr>
            </a:lvl8pPr>
            <a:lvl9pPr indent="-317500" lvl="8" marL="4114800" rtl="0" algn="r">
              <a:spcBef>
                <a:spcPts val="1600"/>
              </a:spcBef>
              <a:spcAft>
                <a:spcPts val="1600"/>
              </a:spcAft>
              <a:buClr>
                <a:srgbClr val="000000"/>
              </a:buClr>
              <a:buSzPts val="1400"/>
              <a:buChar char="■"/>
              <a:defRPr>
                <a:solidFill>
                  <a:srgbClr val="000000"/>
                </a:solidFill>
              </a:defRPr>
            </a:lvl9pPr>
          </a:lstStyle>
          <a:p/>
        </p:txBody>
      </p:sp>
      <p:sp>
        <p:nvSpPr>
          <p:cNvPr id="439" name="Google Shape;439;p54"/>
          <p:cNvSpPr/>
          <p:nvPr/>
        </p:nvSpPr>
        <p:spPr>
          <a:xfrm rot="5400000">
            <a:off x="8276838" y="70050"/>
            <a:ext cx="1007700" cy="7212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54"/>
          <p:cNvSpPr/>
          <p:nvPr/>
        </p:nvSpPr>
        <p:spPr>
          <a:xfrm rot="10800000">
            <a:off x="5960388" y="4791600"/>
            <a:ext cx="31836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000000"/>
                </a:solidFill>
                <a:latin typeface="Montserrat"/>
                <a:ea typeface="Montserrat"/>
                <a:cs typeface="Montserrat"/>
                <a:sym typeface="Montserrat"/>
              </a:defRPr>
            </a:lvl1pPr>
            <a:lvl2pPr lvl="1">
              <a:buNone/>
              <a:defRPr sz="1300">
                <a:solidFill>
                  <a:srgbClr val="000000"/>
                </a:solidFill>
                <a:latin typeface="Montserrat"/>
                <a:ea typeface="Montserrat"/>
                <a:cs typeface="Montserrat"/>
                <a:sym typeface="Montserrat"/>
              </a:defRPr>
            </a:lvl2pPr>
            <a:lvl3pPr lvl="2">
              <a:buNone/>
              <a:defRPr sz="1300">
                <a:solidFill>
                  <a:srgbClr val="000000"/>
                </a:solidFill>
                <a:latin typeface="Montserrat"/>
                <a:ea typeface="Montserrat"/>
                <a:cs typeface="Montserrat"/>
                <a:sym typeface="Montserrat"/>
              </a:defRPr>
            </a:lvl3pPr>
            <a:lvl4pPr lvl="3">
              <a:buNone/>
              <a:defRPr sz="1300">
                <a:solidFill>
                  <a:srgbClr val="000000"/>
                </a:solidFill>
                <a:latin typeface="Montserrat"/>
                <a:ea typeface="Montserrat"/>
                <a:cs typeface="Montserrat"/>
                <a:sym typeface="Montserrat"/>
              </a:defRPr>
            </a:lvl4pPr>
            <a:lvl5pPr lvl="4">
              <a:buNone/>
              <a:defRPr sz="1300">
                <a:solidFill>
                  <a:srgbClr val="000000"/>
                </a:solidFill>
                <a:latin typeface="Montserrat"/>
                <a:ea typeface="Montserrat"/>
                <a:cs typeface="Montserrat"/>
                <a:sym typeface="Montserrat"/>
              </a:defRPr>
            </a:lvl5pPr>
            <a:lvl6pPr lvl="5">
              <a:buNone/>
              <a:defRPr sz="1300">
                <a:solidFill>
                  <a:srgbClr val="000000"/>
                </a:solidFill>
                <a:latin typeface="Montserrat"/>
                <a:ea typeface="Montserrat"/>
                <a:cs typeface="Montserrat"/>
                <a:sym typeface="Montserrat"/>
              </a:defRPr>
            </a:lvl6pPr>
            <a:lvl7pPr lvl="6">
              <a:buNone/>
              <a:defRPr sz="1300">
                <a:solidFill>
                  <a:srgbClr val="000000"/>
                </a:solidFill>
                <a:latin typeface="Montserrat"/>
                <a:ea typeface="Montserrat"/>
                <a:cs typeface="Montserrat"/>
                <a:sym typeface="Montserrat"/>
              </a:defRPr>
            </a:lvl7pPr>
            <a:lvl8pPr lvl="7">
              <a:buNone/>
              <a:defRPr sz="1300">
                <a:solidFill>
                  <a:srgbClr val="000000"/>
                </a:solidFill>
                <a:latin typeface="Montserrat"/>
                <a:ea typeface="Montserrat"/>
                <a:cs typeface="Montserrat"/>
                <a:sym typeface="Montserrat"/>
              </a:defRPr>
            </a:lvl8pPr>
            <a:lvl9pPr lvl="8">
              <a:buNone/>
              <a:defRPr sz="1300">
                <a:solidFill>
                  <a:srgbClr val="000000"/>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2">
    <p:spTree>
      <p:nvGrpSpPr>
        <p:cNvPr id="442" name="Shape 442"/>
        <p:cNvGrpSpPr/>
        <p:nvPr/>
      </p:nvGrpSpPr>
      <p:grpSpPr>
        <a:xfrm>
          <a:off x="0" y="0"/>
          <a:ext cx="0" cy="0"/>
          <a:chOff x="0" y="0"/>
          <a:chExt cx="0" cy="0"/>
        </a:xfrm>
      </p:grpSpPr>
      <p:sp>
        <p:nvSpPr>
          <p:cNvPr id="443" name="Google Shape;443;p55"/>
          <p:cNvSpPr/>
          <p:nvPr/>
        </p:nvSpPr>
        <p:spPr>
          <a:xfrm rot="5400000">
            <a:off x="8459550" y="332425"/>
            <a:ext cx="10170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55"/>
          <p:cNvSpPr/>
          <p:nvPr/>
        </p:nvSpPr>
        <p:spPr>
          <a:xfrm rot="5400000">
            <a:off x="-148500" y="4273800"/>
            <a:ext cx="1007700" cy="7317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55"/>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446" name="Google Shape;446;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dk1"/>
                </a:solidFill>
                <a:latin typeface="Montserrat"/>
                <a:ea typeface="Montserrat"/>
                <a:cs typeface="Montserrat"/>
                <a:sym typeface="Montserrat"/>
              </a:defRPr>
            </a:lvl1pPr>
            <a:lvl2pPr lvl="1">
              <a:buNone/>
              <a:defRPr sz="1300">
                <a:solidFill>
                  <a:schemeClr val="dk1"/>
                </a:solidFill>
                <a:latin typeface="Montserrat"/>
                <a:ea typeface="Montserrat"/>
                <a:cs typeface="Montserrat"/>
                <a:sym typeface="Montserrat"/>
              </a:defRPr>
            </a:lvl2pPr>
            <a:lvl3pPr lvl="2">
              <a:buNone/>
              <a:defRPr sz="1300">
                <a:solidFill>
                  <a:schemeClr val="dk1"/>
                </a:solidFill>
                <a:latin typeface="Montserrat"/>
                <a:ea typeface="Montserrat"/>
                <a:cs typeface="Montserrat"/>
                <a:sym typeface="Montserrat"/>
              </a:defRPr>
            </a:lvl3pPr>
            <a:lvl4pPr lvl="3">
              <a:buNone/>
              <a:defRPr sz="1300">
                <a:solidFill>
                  <a:schemeClr val="dk1"/>
                </a:solidFill>
                <a:latin typeface="Montserrat"/>
                <a:ea typeface="Montserrat"/>
                <a:cs typeface="Montserrat"/>
                <a:sym typeface="Montserrat"/>
              </a:defRPr>
            </a:lvl4pPr>
            <a:lvl5pPr lvl="4">
              <a:buNone/>
              <a:defRPr sz="1300">
                <a:solidFill>
                  <a:schemeClr val="dk1"/>
                </a:solidFill>
                <a:latin typeface="Montserrat"/>
                <a:ea typeface="Montserrat"/>
                <a:cs typeface="Montserrat"/>
                <a:sym typeface="Montserrat"/>
              </a:defRPr>
            </a:lvl5pPr>
            <a:lvl6pPr lvl="5">
              <a:buNone/>
              <a:defRPr sz="1300">
                <a:solidFill>
                  <a:schemeClr val="dk1"/>
                </a:solidFill>
                <a:latin typeface="Montserrat"/>
                <a:ea typeface="Montserrat"/>
                <a:cs typeface="Montserrat"/>
                <a:sym typeface="Montserrat"/>
              </a:defRPr>
            </a:lvl6pPr>
            <a:lvl7pPr lvl="6">
              <a:buNone/>
              <a:defRPr sz="1300">
                <a:solidFill>
                  <a:schemeClr val="dk1"/>
                </a:solidFill>
                <a:latin typeface="Montserrat"/>
                <a:ea typeface="Montserrat"/>
                <a:cs typeface="Montserrat"/>
                <a:sym typeface="Montserrat"/>
              </a:defRPr>
            </a:lvl7pPr>
            <a:lvl8pPr lvl="7">
              <a:buNone/>
              <a:defRPr sz="1300">
                <a:solidFill>
                  <a:schemeClr val="dk1"/>
                </a:solidFill>
                <a:latin typeface="Montserrat"/>
                <a:ea typeface="Montserrat"/>
                <a:cs typeface="Montserrat"/>
                <a:sym typeface="Montserrat"/>
              </a:defRPr>
            </a:lvl8pPr>
            <a:lvl9pPr lvl="8">
              <a:buNone/>
              <a:defRPr sz="1300">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2_1">
    <p:spTree>
      <p:nvGrpSpPr>
        <p:cNvPr id="447" name="Shape 447"/>
        <p:cNvGrpSpPr/>
        <p:nvPr/>
      </p:nvGrpSpPr>
      <p:grpSpPr>
        <a:xfrm>
          <a:off x="0" y="0"/>
          <a:ext cx="0" cy="0"/>
          <a:chOff x="0" y="0"/>
          <a:chExt cx="0" cy="0"/>
        </a:xfrm>
      </p:grpSpPr>
      <p:sp>
        <p:nvSpPr>
          <p:cNvPr id="448" name="Google Shape;448;p56"/>
          <p:cNvSpPr/>
          <p:nvPr/>
        </p:nvSpPr>
        <p:spPr>
          <a:xfrm>
            <a:off x="0" y="-125"/>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56"/>
          <p:cNvSpPr/>
          <p:nvPr/>
        </p:nvSpPr>
        <p:spPr>
          <a:xfrm>
            <a:off x="0" y="4791475"/>
            <a:ext cx="10170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56"/>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451" name="Google Shape;451;p56"/>
          <p:cNvSpPr/>
          <p:nvPr/>
        </p:nvSpPr>
        <p:spPr>
          <a:xfrm rot="-5400000">
            <a:off x="7185900" y="3187981"/>
            <a:ext cx="31896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6"/>
          <p:cNvSpPr txBox="1"/>
          <p:nvPr>
            <p:ph idx="1" type="body"/>
          </p:nvPr>
        </p:nvSpPr>
        <p:spPr>
          <a:xfrm>
            <a:off x="723975" y="1028700"/>
            <a:ext cx="3738900" cy="3540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5"/>
              </a:buClr>
              <a:buSzPts val="1400"/>
              <a:buChar char="●"/>
              <a:defRPr sz="1400">
                <a:solidFill>
                  <a:srgbClr val="000000"/>
                </a:solidFill>
              </a:defRPr>
            </a:lvl1pPr>
            <a:lvl2pPr indent="-317500" lvl="1" marL="914400" rtl="0" algn="r">
              <a:spcBef>
                <a:spcPts val="1600"/>
              </a:spcBef>
              <a:spcAft>
                <a:spcPts val="0"/>
              </a:spcAft>
              <a:buClr>
                <a:srgbClr val="000000"/>
              </a:buClr>
              <a:buSzPts val="1400"/>
              <a:buChar char="○"/>
              <a:defRPr>
                <a:solidFill>
                  <a:srgbClr val="000000"/>
                </a:solidFill>
              </a:defRPr>
            </a:lvl2pPr>
            <a:lvl3pPr indent="-317500" lvl="2" marL="1371600" rtl="0" algn="r">
              <a:spcBef>
                <a:spcPts val="1600"/>
              </a:spcBef>
              <a:spcAft>
                <a:spcPts val="0"/>
              </a:spcAft>
              <a:buClr>
                <a:srgbClr val="000000"/>
              </a:buClr>
              <a:buSzPts val="1400"/>
              <a:buChar char="■"/>
              <a:defRPr>
                <a:solidFill>
                  <a:srgbClr val="000000"/>
                </a:solidFill>
              </a:defRPr>
            </a:lvl3pPr>
            <a:lvl4pPr indent="-317500" lvl="3" marL="1828800" rtl="0" algn="r">
              <a:spcBef>
                <a:spcPts val="1600"/>
              </a:spcBef>
              <a:spcAft>
                <a:spcPts val="0"/>
              </a:spcAft>
              <a:buClr>
                <a:srgbClr val="000000"/>
              </a:buClr>
              <a:buSzPts val="1400"/>
              <a:buChar char="●"/>
              <a:defRPr>
                <a:solidFill>
                  <a:srgbClr val="000000"/>
                </a:solidFill>
              </a:defRPr>
            </a:lvl4pPr>
            <a:lvl5pPr indent="-317500" lvl="4" marL="2286000" rtl="0" algn="r">
              <a:spcBef>
                <a:spcPts val="1600"/>
              </a:spcBef>
              <a:spcAft>
                <a:spcPts val="0"/>
              </a:spcAft>
              <a:buClr>
                <a:srgbClr val="000000"/>
              </a:buClr>
              <a:buSzPts val="1400"/>
              <a:buChar char="○"/>
              <a:defRPr>
                <a:solidFill>
                  <a:srgbClr val="000000"/>
                </a:solidFill>
              </a:defRPr>
            </a:lvl5pPr>
            <a:lvl6pPr indent="-317500" lvl="5" marL="2743200" rtl="0" algn="r">
              <a:spcBef>
                <a:spcPts val="1600"/>
              </a:spcBef>
              <a:spcAft>
                <a:spcPts val="0"/>
              </a:spcAft>
              <a:buClr>
                <a:srgbClr val="000000"/>
              </a:buClr>
              <a:buSzPts val="1400"/>
              <a:buChar char="■"/>
              <a:defRPr>
                <a:solidFill>
                  <a:srgbClr val="000000"/>
                </a:solidFill>
              </a:defRPr>
            </a:lvl6pPr>
            <a:lvl7pPr indent="-317500" lvl="6" marL="3200400" rtl="0" algn="r">
              <a:spcBef>
                <a:spcPts val="1600"/>
              </a:spcBef>
              <a:spcAft>
                <a:spcPts val="0"/>
              </a:spcAft>
              <a:buClr>
                <a:srgbClr val="000000"/>
              </a:buClr>
              <a:buSzPts val="1400"/>
              <a:buChar char="●"/>
              <a:defRPr>
                <a:solidFill>
                  <a:srgbClr val="000000"/>
                </a:solidFill>
              </a:defRPr>
            </a:lvl7pPr>
            <a:lvl8pPr indent="-317500" lvl="7" marL="3657600" rtl="0" algn="r">
              <a:spcBef>
                <a:spcPts val="1600"/>
              </a:spcBef>
              <a:spcAft>
                <a:spcPts val="0"/>
              </a:spcAft>
              <a:buClr>
                <a:srgbClr val="000000"/>
              </a:buClr>
              <a:buSzPts val="1400"/>
              <a:buChar char="○"/>
              <a:defRPr>
                <a:solidFill>
                  <a:srgbClr val="000000"/>
                </a:solidFill>
              </a:defRPr>
            </a:lvl8pPr>
            <a:lvl9pPr indent="-317500" lvl="8" marL="4114800" rtl="0" algn="r">
              <a:spcBef>
                <a:spcPts val="1600"/>
              </a:spcBef>
              <a:spcAft>
                <a:spcPts val="1600"/>
              </a:spcAft>
              <a:buClr>
                <a:srgbClr val="000000"/>
              </a:buClr>
              <a:buSzPts val="1400"/>
              <a:buChar char="■"/>
              <a:defRPr>
                <a:solidFill>
                  <a:srgbClr val="000000"/>
                </a:solidFill>
              </a:defRPr>
            </a:lvl9pPr>
          </a:lstStyle>
          <a:p/>
        </p:txBody>
      </p:sp>
      <p:sp>
        <p:nvSpPr>
          <p:cNvPr id="453" name="Google Shape;453;p56"/>
          <p:cNvSpPr txBox="1"/>
          <p:nvPr>
            <p:ph idx="2" type="body"/>
          </p:nvPr>
        </p:nvSpPr>
        <p:spPr>
          <a:xfrm>
            <a:off x="4681175" y="1028700"/>
            <a:ext cx="3738900" cy="3540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5"/>
              </a:buClr>
              <a:buSzPts val="1400"/>
              <a:buChar char="●"/>
              <a:defRPr sz="1200">
                <a:solidFill>
                  <a:srgbClr val="000000"/>
                </a:solidFill>
              </a:defRPr>
            </a:lvl1pPr>
            <a:lvl2pPr indent="-317500" lvl="1" marL="914400" rtl="0" algn="r">
              <a:spcBef>
                <a:spcPts val="1600"/>
              </a:spcBef>
              <a:spcAft>
                <a:spcPts val="0"/>
              </a:spcAft>
              <a:buClr>
                <a:srgbClr val="000000"/>
              </a:buClr>
              <a:buSzPts val="1400"/>
              <a:buChar char="○"/>
              <a:defRPr>
                <a:solidFill>
                  <a:srgbClr val="000000"/>
                </a:solidFill>
              </a:defRPr>
            </a:lvl2pPr>
            <a:lvl3pPr indent="-317500" lvl="2" marL="1371600" rtl="0" algn="r">
              <a:spcBef>
                <a:spcPts val="1600"/>
              </a:spcBef>
              <a:spcAft>
                <a:spcPts val="0"/>
              </a:spcAft>
              <a:buClr>
                <a:srgbClr val="000000"/>
              </a:buClr>
              <a:buSzPts val="1400"/>
              <a:buChar char="■"/>
              <a:defRPr>
                <a:solidFill>
                  <a:srgbClr val="000000"/>
                </a:solidFill>
              </a:defRPr>
            </a:lvl3pPr>
            <a:lvl4pPr indent="-317500" lvl="3" marL="1828800" rtl="0" algn="r">
              <a:spcBef>
                <a:spcPts val="1600"/>
              </a:spcBef>
              <a:spcAft>
                <a:spcPts val="0"/>
              </a:spcAft>
              <a:buClr>
                <a:srgbClr val="000000"/>
              </a:buClr>
              <a:buSzPts val="1400"/>
              <a:buChar char="●"/>
              <a:defRPr>
                <a:solidFill>
                  <a:srgbClr val="000000"/>
                </a:solidFill>
              </a:defRPr>
            </a:lvl4pPr>
            <a:lvl5pPr indent="-317500" lvl="4" marL="2286000" rtl="0" algn="r">
              <a:spcBef>
                <a:spcPts val="1600"/>
              </a:spcBef>
              <a:spcAft>
                <a:spcPts val="0"/>
              </a:spcAft>
              <a:buClr>
                <a:srgbClr val="000000"/>
              </a:buClr>
              <a:buSzPts val="1400"/>
              <a:buChar char="○"/>
              <a:defRPr>
                <a:solidFill>
                  <a:srgbClr val="000000"/>
                </a:solidFill>
              </a:defRPr>
            </a:lvl5pPr>
            <a:lvl6pPr indent="-317500" lvl="5" marL="2743200" rtl="0" algn="r">
              <a:spcBef>
                <a:spcPts val="1600"/>
              </a:spcBef>
              <a:spcAft>
                <a:spcPts val="0"/>
              </a:spcAft>
              <a:buClr>
                <a:srgbClr val="000000"/>
              </a:buClr>
              <a:buSzPts val="1400"/>
              <a:buChar char="■"/>
              <a:defRPr>
                <a:solidFill>
                  <a:srgbClr val="000000"/>
                </a:solidFill>
              </a:defRPr>
            </a:lvl6pPr>
            <a:lvl7pPr indent="-317500" lvl="6" marL="3200400" rtl="0" algn="r">
              <a:spcBef>
                <a:spcPts val="1600"/>
              </a:spcBef>
              <a:spcAft>
                <a:spcPts val="0"/>
              </a:spcAft>
              <a:buClr>
                <a:srgbClr val="000000"/>
              </a:buClr>
              <a:buSzPts val="1400"/>
              <a:buChar char="●"/>
              <a:defRPr>
                <a:solidFill>
                  <a:srgbClr val="000000"/>
                </a:solidFill>
              </a:defRPr>
            </a:lvl7pPr>
            <a:lvl8pPr indent="-317500" lvl="7" marL="3657600" rtl="0" algn="r">
              <a:spcBef>
                <a:spcPts val="1600"/>
              </a:spcBef>
              <a:spcAft>
                <a:spcPts val="0"/>
              </a:spcAft>
              <a:buClr>
                <a:srgbClr val="000000"/>
              </a:buClr>
              <a:buSzPts val="1400"/>
              <a:buChar char="○"/>
              <a:defRPr>
                <a:solidFill>
                  <a:srgbClr val="000000"/>
                </a:solidFill>
              </a:defRPr>
            </a:lvl8pPr>
            <a:lvl9pPr indent="-317500" lvl="8" marL="4114800" rtl="0" algn="r">
              <a:spcBef>
                <a:spcPts val="1600"/>
              </a:spcBef>
              <a:spcAft>
                <a:spcPts val="1600"/>
              </a:spcAft>
              <a:buClr>
                <a:srgbClr val="000000"/>
              </a:buClr>
              <a:buSzPts val="1400"/>
              <a:buChar char="■"/>
              <a:defRPr>
                <a:solidFill>
                  <a:srgbClr val="000000"/>
                </a:solidFill>
              </a:defRPr>
            </a:lvl9pPr>
          </a:lstStyle>
          <a:p/>
        </p:txBody>
      </p:sp>
      <p:sp>
        <p:nvSpPr>
          <p:cNvPr id="454" name="Google Shape;454;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000000"/>
                </a:solidFill>
                <a:latin typeface="Montserrat"/>
                <a:ea typeface="Montserrat"/>
                <a:cs typeface="Montserrat"/>
                <a:sym typeface="Montserrat"/>
              </a:defRPr>
            </a:lvl1pPr>
            <a:lvl2pPr lvl="1">
              <a:buNone/>
              <a:defRPr sz="1300">
                <a:solidFill>
                  <a:srgbClr val="000000"/>
                </a:solidFill>
                <a:latin typeface="Montserrat"/>
                <a:ea typeface="Montserrat"/>
                <a:cs typeface="Montserrat"/>
                <a:sym typeface="Montserrat"/>
              </a:defRPr>
            </a:lvl2pPr>
            <a:lvl3pPr lvl="2">
              <a:buNone/>
              <a:defRPr sz="1300">
                <a:solidFill>
                  <a:srgbClr val="000000"/>
                </a:solidFill>
                <a:latin typeface="Montserrat"/>
                <a:ea typeface="Montserrat"/>
                <a:cs typeface="Montserrat"/>
                <a:sym typeface="Montserrat"/>
              </a:defRPr>
            </a:lvl3pPr>
            <a:lvl4pPr lvl="3">
              <a:buNone/>
              <a:defRPr sz="1300">
                <a:solidFill>
                  <a:srgbClr val="000000"/>
                </a:solidFill>
                <a:latin typeface="Montserrat"/>
                <a:ea typeface="Montserrat"/>
                <a:cs typeface="Montserrat"/>
                <a:sym typeface="Montserrat"/>
              </a:defRPr>
            </a:lvl4pPr>
            <a:lvl5pPr lvl="4">
              <a:buNone/>
              <a:defRPr sz="1300">
                <a:solidFill>
                  <a:srgbClr val="000000"/>
                </a:solidFill>
                <a:latin typeface="Montserrat"/>
                <a:ea typeface="Montserrat"/>
                <a:cs typeface="Montserrat"/>
                <a:sym typeface="Montserrat"/>
              </a:defRPr>
            </a:lvl5pPr>
            <a:lvl6pPr lvl="5">
              <a:buNone/>
              <a:defRPr sz="1300">
                <a:solidFill>
                  <a:srgbClr val="000000"/>
                </a:solidFill>
                <a:latin typeface="Montserrat"/>
                <a:ea typeface="Montserrat"/>
                <a:cs typeface="Montserrat"/>
                <a:sym typeface="Montserrat"/>
              </a:defRPr>
            </a:lvl6pPr>
            <a:lvl7pPr lvl="6">
              <a:buNone/>
              <a:defRPr sz="1300">
                <a:solidFill>
                  <a:srgbClr val="000000"/>
                </a:solidFill>
                <a:latin typeface="Montserrat"/>
                <a:ea typeface="Montserrat"/>
                <a:cs typeface="Montserrat"/>
                <a:sym typeface="Montserrat"/>
              </a:defRPr>
            </a:lvl7pPr>
            <a:lvl8pPr lvl="7">
              <a:buNone/>
              <a:defRPr sz="1300">
                <a:solidFill>
                  <a:srgbClr val="000000"/>
                </a:solidFill>
                <a:latin typeface="Montserrat"/>
                <a:ea typeface="Montserrat"/>
                <a:cs typeface="Montserrat"/>
                <a:sym typeface="Montserrat"/>
              </a:defRPr>
            </a:lvl8pPr>
            <a:lvl9pPr lvl="8">
              <a:buNone/>
              <a:defRPr sz="1300">
                <a:solidFill>
                  <a:srgbClr val="000000"/>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3">
    <p:spTree>
      <p:nvGrpSpPr>
        <p:cNvPr id="455" name="Shape 455"/>
        <p:cNvGrpSpPr/>
        <p:nvPr/>
      </p:nvGrpSpPr>
      <p:grpSpPr>
        <a:xfrm>
          <a:off x="0" y="0"/>
          <a:ext cx="0" cy="0"/>
          <a:chOff x="0" y="0"/>
          <a:chExt cx="0" cy="0"/>
        </a:xfrm>
      </p:grpSpPr>
      <p:sp>
        <p:nvSpPr>
          <p:cNvPr id="456" name="Google Shape;456;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dk1"/>
                </a:solidFill>
                <a:latin typeface="Montserrat"/>
                <a:ea typeface="Montserrat"/>
                <a:cs typeface="Montserrat"/>
                <a:sym typeface="Montserrat"/>
              </a:defRPr>
            </a:lvl1pPr>
            <a:lvl2pPr lvl="1">
              <a:buNone/>
              <a:defRPr sz="1300">
                <a:solidFill>
                  <a:schemeClr val="dk1"/>
                </a:solidFill>
                <a:latin typeface="Montserrat"/>
                <a:ea typeface="Montserrat"/>
                <a:cs typeface="Montserrat"/>
                <a:sym typeface="Montserrat"/>
              </a:defRPr>
            </a:lvl2pPr>
            <a:lvl3pPr lvl="2">
              <a:buNone/>
              <a:defRPr sz="1300">
                <a:solidFill>
                  <a:schemeClr val="dk1"/>
                </a:solidFill>
                <a:latin typeface="Montserrat"/>
                <a:ea typeface="Montserrat"/>
                <a:cs typeface="Montserrat"/>
                <a:sym typeface="Montserrat"/>
              </a:defRPr>
            </a:lvl3pPr>
            <a:lvl4pPr lvl="3">
              <a:buNone/>
              <a:defRPr sz="1300">
                <a:solidFill>
                  <a:schemeClr val="dk1"/>
                </a:solidFill>
                <a:latin typeface="Montserrat"/>
                <a:ea typeface="Montserrat"/>
                <a:cs typeface="Montserrat"/>
                <a:sym typeface="Montserrat"/>
              </a:defRPr>
            </a:lvl4pPr>
            <a:lvl5pPr lvl="4">
              <a:buNone/>
              <a:defRPr sz="1300">
                <a:solidFill>
                  <a:schemeClr val="dk1"/>
                </a:solidFill>
                <a:latin typeface="Montserrat"/>
                <a:ea typeface="Montserrat"/>
                <a:cs typeface="Montserrat"/>
                <a:sym typeface="Montserrat"/>
              </a:defRPr>
            </a:lvl5pPr>
            <a:lvl6pPr lvl="5">
              <a:buNone/>
              <a:defRPr sz="1300">
                <a:solidFill>
                  <a:schemeClr val="dk1"/>
                </a:solidFill>
                <a:latin typeface="Montserrat"/>
                <a:ea typeface="Montserrat"/>
                <a:cs typeface="Montserrat"/>
                <a:sym typeface="Montserrat"/>
              </a:defRPr>
            </a:lvl6pPr>
            <a:lvl7pPr lvl="6">
              <a:buNone/>
              <a:defRPr sz="1300">
                <a:solidFill>
                  <a:schemeClr val="dk1"/>
                </a:solidFill>
                <a:latin typeface="Montserrat"/>
                <a:ea typeface="Montserrat"/>
                <a:cs typeface="Montserrat"/>
                <a:sym typeface="Montserrat"/>
              </a:defRPr>
            </a:lvl7pPr>
            <a:lvl8pPr lvl="7">
              <a:buNone/>
              <a:defRPr sz="1300">
                <a:solidFill>
                  <a:schemeClr val="dk1"/>
                </a:solidFill>
                <a:latin typeface="Montserrat"/>
                <a:ea typeface="Montserrat"/>
                <a:cs typeface="Montserrat"/>
                <a:sym typeface="Montserrat"/>
              </a:defRPr>
            </a:lvl8pPr>
            <a:lvl9pPr lvl="8">
              <a:buNone/>
              <a:defRPr sz="1300">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3_1">
    <p:spTree>
      <p:nvGrpSpPr>
        <p:cNvPr id="457" name="Shape 457"/>
        <p:cNvGrpSpPr/>
        <p:nvPr/>
      </p:nvGrpSpPr>
      <p:grpSpPr>
        <a:xfrm>
          <a:off x="0" y="0"/>
          <a:ext cx="0" cy="0"/>
          <a:chOff x="0" y="0"/>
          <a:chExt cx="0" cy="0"/>
        </a:xfrm>
      </p:grpSpPr>
      <p:sp>
        <p:nvSpPr>
          <p:cNvPr id="458" name="Google Shape;458;p58"/>
          <p:cNvSpPr/>
          <p:nvPr/>
        </p:nvSpPr>
        <p:spPr>
          <a:xfrm rot="5400000">
            <a:off x="-332550" y="4459050"/>
            <a:ext cx="10170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8"/>
          <p:cNvSpPr/>
          <p:nvPr/>
        </p:nvSpPr>
        <p:spPr>
          <a:xfrm>
            <a:off x="8136300" y="4422175"/>
            <a:ext cx="10077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dk1"/>
                </a:solidFill>
                <a:latin typeface="Montserrat"/>
                <a:ea typeface="Montserrat"/>
                <a:cs typeface="Montserrat"/>
                <a:sym typeface="Montserrat"/>
              </a:defRPr>
            </a:lvl1pPr>
            <a:lvl2pPr lvl="1">
              <a:buNone/>
              <a:defRPr sz="1300">
                <a:solidFill>
                  <a:schemeClr val="dk1"/>
                </a:solidFill>
                <a:latin typeface="Montserrat"/>
                <a:ea typeface="Montserrat"/>
                <a:cs typeface="Montserrat"/>
                <a:sym typeface="Montserrat"/>
              </a:defRPr>
            </a:lvl2pPr>
            <a:lvl3pPr lvl="2">
              <a:buNone/>
              <a:defRPr sz="1300">
                <a:solidFill>
                  <a:schemeClr val="dk1"/>
                </a:solidFill>
                <a:latin typeface="Montserrat"/>
                <a:ea typeface="Montserrat"/>
                <a:cs typeface="Montserrat"/>
                <a:sym typeface="Montserrat"/>
              </a:defRPr>
            </a:lvl3pPr>
            <a:lvl4pPr lvl="3">
              <a:buNone/>
              <a:defRPr sz="1300">
                <a:solidFill>
                  <a:schemeClr val="dk1"/>
                </a:solidFill>
                <a:latin typeface="Montserrat"/>
                <a:ea typeface="Montserrat"/>
                <a:cs typeface="Montserrat"/>
                <a:sym typeface="Montserrat"/>
              </a:defRPr>
            </a:lvl4pPr>
            <a:lvl5pPr lvl="4">
              <a:buNone/>
              <a:defRPr sz="1300">
                <a:solidFill>
                  <a:schemeClr val="dk1"/>
                </a:solidFill>
                <a:latin typeface="Montserrat"/>
                <a:ea typeface="Montserrat"/>
                <a:cs typeface="Montserrat"/>
                <a:sym typeface="Montserrat"/>
              </a:defRPr>
            </a:lvl5pPr>
            <a:lvl6pPr lvl="5">
              <a:buNone/>
              <a:defRPr sz="1300">
                <a:solidFill>
                  <a:schemeClr val="dk1"/>
                </a:solidFill>
                <a:latin typeface="Montserrat"/>
                <a:ea typeface="Montserrat"/>
                <a:cs typeface="Montserrat"/>
                <a:sym typeface="Montserrat"/>
              </a:defRPr>
            </a:lvl6pPr>
            <a:lvl7pPr lvl="6">
              <a:buNone/>
              <a:defRPr sz="1300">
                <a:solidFill>
                  <a:schemeClr val="dk1"/>
                </a:solidFill>
                <a:latin typeface="Montserrat"/>
                <a:ea typeface="Montserrat"/>
                <a:cs typeface="Montserrat"/>
                <a:sym typeface="Montserrat"/>
              </a:defRPr>
            </a:lvl7pPr>
            <a:lvl8pPr lvl="7">
              <a:buNone/>
              <a:defRPr sz="1300">
                <a:solidFill>
                  <a:schemeClr val="dk1"/>
                </a:solidFill>
                <a:latin typeface="Montserrat"/>
                <a:ea typeface="Montserrat"/>
                <a:cs typeface="Montserrat"/>
                <a:sym typeface="Montserrat"/>
              </a:defRPr>
            </a:lvl8pPr>
            <a:lvl9pPr lvl="8">
              <a:buNone/>
              <a:defRPr sz="1300">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3_1_1">
    <p:spTree>
      <p:nvGrpSpPr>
        <p:cNvPr id="461" name="Shape 461"/>
        <p:cNvGrpSpPr/>
        <p:nvPr/>
      </p:nvGrpSpPr>
      <p:grpSpPr>
        <a:xfrm>
          <a:off x="0" y="0"/>
          <a:ext cx="0" cy="0"/>
          <a:chOff x="0" y="0"/>
          <a:chExt cx="0" cy="0"/>
        </a:xfrm>
      </p:grpSpPr>
      <p:sp>
        <p:nvSpPr>
          <p:cNvPr id="462" name="Google Shape;462;p59"/>
          <p:cNvSpPr/>
          <p:nvPr/>
        </p:nvSpPr>
        <p:spPr>
          <a:xfrm rot="10800000">
            <a:off x="-12" y="4791475"/>
            <a:ext cx="31836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59"/>
          <p:cNvSpPr/>
          <p:nvPr/>
        </p:nvSpPr>
        <p:spPr>
          <a:xfrm rot="5400000">
            <a:off x="8276850" y="143125"/>
            <a:ext cx="10077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dk1"/>
                </a:solidFill>
                <a:latin typeface="Montserrat"/>
                <a:ea typeface="Montserrat"/>
                <a:cs typeface="Montserrat"/>
                <a:sym typeface="Montserrat"/>
              </a:defRPr>
            </a:lvl1pPr>
            <a:lvl2pPr lvl="1">
              <a:buNone/>
              <a:defRPr sz="1300">
                <a:solidFill>
                  <a:schemeClr val="dk1"/>
                </a:solidFill>
                <a:latin typeface="Montserrat"/>
                <a:ea typeface="Montserrat"/>
                <a:cs typeface="Montserrat"/>
                <a:sym typeface="Montserrat"/>
              </a:defRPr>
            </a:lvl2pPr>
            <a:lvl3pPr lvl="2">
              <a:buNone/>
              <a:defRPr sz="1300">
                <a:solidFill>
                  <a:schemeClr val="dk1"/>
                </a:solidFill>
                <a:latin typeface="Montserrat"/>
                <a:ea typeface="Montserrat"/>
                <a:cs typeface="Montserrat"/>
                <a:sym typeface="Montserrat"/>
              </a:defRPr>
            </a:lvl3pPr>
            <a:lvl4pPr lvl="3">
              <a:buNone/>
              <a:defRPr sz="1300">
                <a:solidFill>
                  <a:schemeClr val="dk1"/>
                </a:solidFill>
                <a:latin typeface="Montserrat"/>
                <a:ea typeface="Montserrat"/>
                <a:cs typeface="Montserrat"/>
                <a:sym typeface="Montserrat"/>
              </a:defRPr>
            </a:lvl4pPr>
            <a:lvl5pPr lvl="4">
              <a:buNone/>
              <a:defRPr sz="1300">
                <a:solidFill>
                  <a:schemeClr val="dk1"/>
                </a:solidFill>
                <a:latin typeface="Montserrat"/>
                <a:ea typeface="Montserrat"/>
                <a:cs typeface="Montserrat"/>
                <a:sym typeface="Montserrat"/>
              </a:defRPr>
            </a:lvl5pPr>
            <a:lvl6pPr lvl="5">
              <a:buNone/>
              <a:defRPr sz="1300">
                <a:solidFill>
                  <a:schemeClr val="dk1"/>
                </a:solidFill>
                <a:latin typeface="Montserrat"/>
                <a:ea typeface="Montserrat"/>
                <a:cs typeface="Montserrat"/>
                <a:sym typeface="Montserrat"/>
              </a:defRPr>
            </a:lvl6pPr>
            <a:lvl7pPr lvl="6">
              <a:buNone/>
              <a:defRPr sz="1300">
                <a:solidFill>
                  <a:schemeClr val="dk1"/>
                </a:solidFill>
                <a:latin typeface="Montserrat"/>
                <a:ea typeface="Montserrat"/>
                <a:cs typeface="Montserrat"/>
                <a:sym typeface="Montserrat"/>
              </a:defRPr>
            </a:lvl7pPr>
            <a:lvl8pPr lvl="7">
              <a:buNone/>
              <a:defRPr sz="1300">
                <a:solidFill>
                  <a:schemeClr val="dk1"/>
                </a:solidFill>
                <a:latin typeface="Montserrat"/>
                <a:ea typeface="Montserrat"/>
                <a:cs typeface="Montserrat"/>
                <a:sym typeface="Montserrat"/>
              </a:defRPr>
            </a:lvl8pPr>
            <a:lvl9pPr lvl="8">
              <a:buNone/>
              <a:defRPr sz="1300">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3_1_1_1">
    <p:spTree>
      <p:nvGrpSpPr>
        <p:cNvPr id="465" name="Shape 465"/>
        <p:cNvGrpSpPr/>
        <p:nvPr/>
      </p:nvGrpSpPr>
      <p:grpSpPr>
        <a:xfrm>
          <a:off x="0" y="0"/>
          <a:ext cx="0" cy="0"/>
          <a:chOff x="0" y="0"/>
          <a:chExt cx="0" cy="0"/>
        </a:xfrm>
      </p:grpSpPr>
      <p:sp>
        <p:nvSpPr>
          <p:cNvPr id="466" name="Google Shape;466;p60"/>
          <p:cNvSpPr/>
          <p:nvPr/>
        </p:nvSpPr>
        <p:spPr>
          <a:xfrm rot="10800000">
            <a:off x="7088700" y="-125"/>
            <a:ext cx="2055300" cy="7212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60"/>
          <p:cNvSpPr/>
          <p:nvPr/>
        </p:nvSpPr>
        <p:spPr>
          <a:xfrm rot="5400000">
            <a:off x="7942350" y="3941850"/>
            <a:ext cx="20514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dk1"/>
                </a:solidFill>
                <a:latin typeface="Montserrat"/>
                <a:ea typeface="Montserrat"/>
                <a:cs typeface="Montserrat"/>
                <a:sym typeface="Montserrat"/>
              </a:defRPr>
            </a:lvl1pPr>
            <a:lvl2pPr lvl="1">
              <a:buNone/>
              <a:defRPr sz="1300">
                <a:solidFill>
                  <a:schemeClr val="dk1"/>
                </a:solidFill>
                <a:latin typeface="Montserrat"/>
                <a:ea typeface="Montserrat"/>
                <a:cs typeface="Montserrat"/>
                <a:sym typeface="Montserrat"/>
              </a:defRPr>
            </a:lvl2pPr>
            <a:lvl3pPr lvl="2">
              <a:buNone/>
              <a:defRPr sz="1300">
                <a:solidFill>
                  <a:schemeClr val="dk1"/>
                </a:solidFill>
                <a:latin typeface="Montserrat"/>
                <a:ea typeface="Montserrat"/>
                <a:cs typeface="Montserrat"/>
                <a:sym typeface="Montserrat"/>
              </a:defRPr>
            </a:lvl3pPr>
            <a:lvl4pPr lvl="3">
              <a:buNone/>
              <a:defRPr sz="1300">
                <a:solidFill>
                  <a:schemeClr val="dk1"/>
                </a:solidFill>
                <a:latin typeface="Montserrat"/>
                <a:ea typeface="Montserrat"/>
                <a:cs typeface="Montserrat"/>
                <a:sym typeface="Montserrat"/>
              </a:defRPr>
            </a:lvl4pPr>
            <a:lvl5pPr lvl="4">
              <a:buNone/>
              <a:defRPr sz="1300">
                <a:solidFill>
                  <a:schemeClr val="dk1"/>
                </a:solidFill>
                <a:latin typeface="Montserrat"/>
                <a:ea typeface="Montserrat"/>
                <a:cs typeface="Montserrat"/>
                <a:sym typeface="Montserrat"/>
              </a:defRPr>
            </a:lvl5pPr>
            <a:lvl6pPr lvl="5">
              <a:buNone/>
              <a:defRPr sz="1300">
                <a:solidFill>
                  <a:schemeClr val="dk1"/>
                </a:solidFill>
                <a:latin typeface="Montserrat"/>
                <a:ea typeface="Montserrat"/>
                <a:cs typeface="Montserrat"/>
                <a:sym typeface="Montserrat"/>
              </a:defRPr>
            </a:lvl6pPr>
            <a:lvl7pPr lvl="6">
              <a:buNone/>
              <a:defRPr sz="1300">
                <a:solidFill>
                  <a:schemeClr val="dk1"/>
                </a:solidFill>
                <a:latin typeface="Montserrat"/>
                <a:ea typeface="Montserrat"/>
                <a:cs typeface="Montserrat"/>
                <a:sym typeface="Montserrat"/>
              </a:defRPr>
            </a:lvl7pPr>
            <a:lvl8pPr lvl="7">
              <a:buNone/>
              <a:defRPr sz="1300">
                <a:solidFill>
                  <a:schemeClr val="dk1"/>
                </a:solidFill>
                <a:latin typeface="Montserrat"/>
                <a:ea typeface="Montserrat"/>
                <a:cs typeface="Montserrat"/>
                <a:sym typeface="Montserrat"/>
              </a:defRPr>
            </a:lvl8pPr>
            <a:lvl9pPr lvl="8">
              <a:buNone/>
              <a:defRPr sz="1300">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4" name="Shape 44"/>
        <p:cNvGrpSpPr/>
        <p:nvPr/>
      </p:nvGrpSpPr>
      <p:grpSpPr>
        <a:xfrm>
          <a:off x="0" y="0"/>
          <a:ext cx="0" cy="0"/>
          <a:chOff x="0" y="0"/>
          <a:chExt cx="0" cy="0"/>
        </a:xfrm>
      </p:grpSpPr>
      <p:sp>
        <p:nvSpPr>
          <p:cNvPr id="45" name="Google Shape;45;p7"/>
          <p:cNvSpPr txBox="1"/>
          <p:nvPr>
            <p:ph type="title"/>
          </p:nvPr>
        </p:nvSpPr>
        <p:spPr>
          <a:xfrm>
            <a:off x="4000500" y="1331425"/>
            <a:ext cx="4419600" cy="7068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accent3"/>
              </a:buClr>
              <a:buSzPts val="2400"/>
              <a:buNone/>
              <a:defRPr>
                <a:solidFill>
                  <a:schemeClr val="accent3"/>
                </a:solidFill>
              </a:defRPr>
            </a:lvl1pPr>
            <a:lvl2pPr lvl="1">
              <a:spcBef>
                <a:spcPts val="0"/>
              </a:spcBef>
              <a:spcAft>
                <a:spcPts val="0"/>
              </a:spcAft>
              <a:buClr>
                <a:schemeClr val="accent3"/>
              </a:buClr>
              <a:buSzPts val="2400"/>
              <a:buNone/>
              <a:defRPr sz="2400">
                <a:solidFill>
                  <a:schemeClr val="accent3"/>
                </a:solidFill>
              </a:defRPr>
            </a:lvl2pPr>
            <a:lvl3pPr lvl="2">
              <a:spcBef>
                <a:spcPts val="0"/>
              </a:spcBef>
              <a:spcAft>
                <a:spcPts val="0"/>
              </a:spcAft>
              <a:buClr>
                <a:schemeClr val="accent3"/>
              </a:buClr>
              <a:buSzPts val="2400"/>
              <a:buNone/>
              <a:defRPr sz="2400">
                <a:solidFill>
                  <a:schemeClr val="accent3"/>
                </a:solidFill>
              </a:defRPr>
            </a:lvl3pPr>
            <a:lvl4pPr lvl="3">
              <a:spcBef>
                <a:spcPts val="0"/>
              </a:spcBef>
              <a:spcAft>
                <a:spcPts val="0"/>
              </a:spcAft>
              <a:buClr>
                <a:schemeClr val="accent3"/>
              </a:buClr>
              <a:buSzPts val="2400"/>
              <a:buNone/>
              <a:defRPr sz="2400">
                <a:solidFill>
                  <a:schemeClr val="accent3"/>
                </a:solidFill>
              </a:defRPr>
            </a:lvl4pPr>
            <a:lvl5pPr lvl="4">
              <a:spcBef>
                <a:spcPts val="0"/>
              </a:spcBef>
              <a:spcAft>
                <a:spcPts val="0"/>
              </a:spcAft>
              <a:buClr>
                <a:schemeClr val="accent3"/>
              </a:buClr>
              <a:buSzPts val="2400"/>
              <a:buNone/>
              <a:defRPr sz="2400">
                <a:solidFill>
                  <a:schemeClr val="accent3"/>
                </a:solidFill>
              </a:defRPr>
            </a:lvl5pPr>
            <a:lvl6pPr lvl="5">
              <a:spcBef>
                <a:spcPts val="0"/>
              </a:spcBef>
              <a:spcAft>
                <a:spcPts val="0"/>
              </a:spcAft>
              <a:buClr>
                <a:schemeClr val="accent3"/>
              </a:buClr>
              <a:buSzPts val="2400"/>
              <a:buNone/>
              <a:defRPr sz="2400">
                <a:solidFill>
                  <a:schemeClr val="accent3"/>
                </a:solidFill>
              </a:defRPr>
            </a:lvl6pPr>
            <a:lvl7pPr lvl="6">
              <a:spcBef>
                <a:spcPts val="0"/>
              </a:spcBef>
              <a:spcAft>
                <a:spcPts val="0"/>
              </a:spcAft>
              <a:buClr>
                <a:schemeClr val="accent3"/>
              </a:buClr>
              <a:buSzPts val="2400"/>
              <a:buNone/>
              <a:defRPr sz="2400">
                <a:solidFill>
                  <a:schemeClr val="accent3"/>
                </a:solidFill>
              </a:defRPr>
            </a:lvl7pPr>
            <a:lvl8pPr lvl="7">
              <a:spcBef>
                <a:spcPts val="0"/>
              </a:spcBef>
              <a:spcAft>
                <a:spcPts val="0"/>
              </a:spcAft>
              <a:buClr>
                <a:schemeClr val="accent3"/>
              </a:buClr>
              <a:buSzPts val="2400"/>
              <a:buNone/>
              <a:defRPr sz="2400">
                <a:solidFill>
                  <a:schemeClr val="accent3"/>
                </a:solidFill>
              </a:defRPr>
            </a:lvl8pPr>
            <a:lvl9pPr lvl="8">
              <a:spcBef>
                <a:spcPts val="0"/>
              </a:spcBef>
              <a:spcAft>
                <a:spcPts val="0"/>
              </a:spcAft>
              <a:buClr>
                <a:schemeClr val="accent3"/>
              </a:buClr>
              <a:buSzPts val="2400"/>
              <a:buNone/>
              <a:defRPr sz="2400">
                <a:solidFill>
                  <a:schemeClr val="accent3"/>
                </a:solidFill>
              </a:defRPr>
            </a:lvl9pPr>
          </a:lstStyle>
          <a:p/>
        </p:txBody>
      </p:sp>
      <p:sp>
        <p:nvSpPr>
          <p:cNvPr id="46" name="Google Shape;46;p7"/>
          <p:cNvSpPr txBox="1"/>
          <p:nvPr>
            <p:ph idx="1" type="body"/>
          </p:nvPr>
        </p:nvSpPr>
        <p:spPr>
          <a:xfrm>
            <a:off x="5419725" y="2126725"/>
            <a:ext cx="3000300" cy="2054700"/>
          </a:xfrm>
          <a:prstGeom prst="rect">
            <a:avLst/>
          </a:prstGeom>
        </p:spPr>
        <p:txBody>
          <a:bodyPr anchorCtr="0" anchor="t" bIns="91425" lIns="91425" spcFirstLastPara="1" rIns="91425" wrap="square" tIns="91425">
            <a:noAutofit/>
          </a:bodyPr>
          <a:lstStyle>
            <a:lvl1pPr indent="-317500" lvl="0" marL="457200" algn="r">
              <a:spcBef>
                <a:spcPts val="0"/>
              </a:spcBef>
              <a:spcAft>
                <a:spcPts val="0"/>
              </a:spcAft>
              <a:buClr>
                <a:srgbClr val="000000"/>
              </a:buClr>
              <a:buSzPts val="1400"/>
              <a:buChar char="●"/>
              <a:defRPr sz="1400">
                <a:solidFill>
                  <a:srgbClr val="000000"/>
                </a:solidFill>
              </a:defRPr>
            </a:lvl1pPr>
            <a:lvl2pPr indent="-317500" lvl="1" marL="914400" algn="r">
              <a:spcBef>
                <a:spcPts val="1600"/>
              </a:spcBef>
              <a:spcAft>
                <a:spcPts val="0"/>
              </a:spcAft>
              <a:buClr>
                <a:srgbClr val="000000"/>
              </a:buClr>
              <a:buSzPts val="1400"/>
              <a:buChar char="○"/>
              <a:defRPr>
                <a:solidFill>
                  <a:srgbClr val="000000"/>
                </a:solidFill>
              </a:defRPr>
            </a:lvl2pPr>
            <a:lvl3pPr indent="-317500" lvl="2" marL="1371600" algn="r">
              <a:spcBef>
                <a:spcPts val="1600"/>
              </a:spcBef>
              <a:spcAft>
                <a:spcPts val="0"/>
              </a:spcAft>
              <a:buClr>
                <a:srgbClr val="000000"/>
              </a:buClr>
              <a:buSzPts val="1400"/>
              <a:buChar char="■"/>
              <a:defRPr>
                <a:solidFill>
                  <a:srgbClr val="000000"/>
                </a:solidFill>
              </a:defRPr>
            </a:lvl3pPr>
            <a:lvl4pPr indent="-317500" lvl="3" marL="1828800" algn="r">
              <a:spcBef>
                <a:spcPts val="1600"/>
              </a:spcBef>
              <a:spcAft>
                <a:spcPts val="0"/>
              </a:spcAft>
              <a:buClr>
                <a:srgbClr val="000000"/>
              </a:buClr>
              <a:buSzPts val="1400"/>
              <a:buChar char="●"/>
              <a:defRPr>
                <a:solidFill>
                  <a:srgbClr val="000000"/>
                </a:solidFill>
              </a:defRPr>
            </a:lvl4pPr>
            <a:lvl5pPr indent="-317500" lvl="4" marL="2286000" algn="r">
              <a:spcBef>
                <a:spcPts val="1600"/>
              </a:spcBef>
              <a:spcAft>
                <a:spcPts val="0"/>
              </a:spcAft>
              <a:buClr>
                <a:srgbClr val="000000"/>
              </a:buClr>
              <a:buSzPts val="1400"/>
              <a:buChar char="○"/>
              <a:defRPr>
                <a:solidFill>
                  <a:srgbClr val="000000"/>
                </a:solidFill>
              </a:defRPr>
            </a:lvl5pPr>
            <a:lvl6pPr indent="-317500" lvl="5" marL="2743200" algn="r">
              <a:spcBef>
                <a:spcPts val="1600"/>
              </a:spcBef>
              <a:spcAft>
                <a:spcPts val="0"/>
              </a:spcAft>
              <a:buClr>
                <a:srgbClr val="000000"/>
              </a:buClr>
              <a:buSzPts val="1400"/>
              <a:buChar char="■"/>
              <a:defRPr>
                <a:solidFill>
                  <a:srgbClr val="000000"/>
                </a:solidFill>
              </a:defRPr>
            </a:lvl6pPr>
            <a:lvl7pPr indent="-317500" lvl="6" marL="3200400" algn="r">
              <a:spcBef>
                <a:spcPts val="1600"/>
              </a:spcBef>
              <a:spcAft>
                <a:spcPts val="0"/>
              </a:spcAft>
              <a:buClr>
                <a:srgbClr val="000000"/>
              </a:buClr>
              <a:buSzPts val="1400"/>
              <a:buChar char="●"/>
              <a:defRPr>
                <a:solidFill>
                  <a:srgbClr val="000000"/>
                </a:solidFill>
              </a:defRPr>
            </a:lvl7pPr>
            <a:lvl8pPr indent="-317500" lvl="7" marL="3657600" algn="r">
              <a:spcBef>
                <a:spcPts val="1600"/>
              </a:spcBef>
              <a:spcAft>
                <a:spcPts val="0"/>
              </a:spcAft>
              <a:buClr>
                <a:srgbClr val="000000"/>
              </a:buClr>
              <a:buSzPts val="1400"/>
              <a:buChar char="○"/>
              <a:defRPr>
                <a:solidFill>
                  <a:srgbClr val="000000"/>
                </a:solidFill>
              </a:defRPr>
            </a:lvl8pPr>
            <a:lvl9pPr indent="-317500" lvl="8" marL="4114800" algn="r">
              <a:spcBef>
                <a:spcPts val="1600"/>
              </a:spcBef>
              <a:spcAft>
                <a:spcPts val="1600"/>
              </a:spcAft>
              <a:buClr>
                <a:srgbClr val="000000"/>
              </a:buClr>
              <a:buSzPts val="1400"/>
              <a:buChar char="■"/>
              <a:defRPr>
                <a:solidFill>
                  <a:srgbClr val="000000"/>
                </a:solidFill>
              </a:defRPr>
            </a:lvl9pPr>
          </a:lstStyle>
          <a:p/>
        </p:txBody>
      </p:sp>
      <p:sp>
        <p:nvSpPr>
          <p:cNvPr id="47" name="Google Shape;4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13_1_1_1_1">
    <p:spTree>
      <p:nvGrpSpPr>
        <p:cNvPr id="469" name="Shape 469"/>
        <p:cNvGrpSpPr/>
        <p:nvPr/>
      </p:nvGrpSpPr>
      <p:grpSpPr>
        <a:xfrm>
          <a:off x="0" y="0"/>
          <a:ext cx="0" cy="0"/>
          <a:chOff x="0" y="0"/>
          <a:chExt cx="0" cy="0"/>
        </a:xfrm>
      </p:grpSpPr>
      <p:sp>
        <p:nvSpPr>
          <p:cNvPr id="470" name="Google Shape;470;p61"/>
          <p:cNvSpPr/>
          <p:nvPr/>
        </p:nvSpPr>
        <p:spPr>
          <a:xfrm rot="10800000">
            <a:off x="0" y="4422181"/>
            <a:ext cx="31896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61"/>
          <p:cNvSpPr/>
          <p:nvPr/>
        </p:nvSpPr>
        <p:spPr>
          <a:xfrm>
            <a:off x="7092600" y="0"/>
            <a:ext cx="20514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dk1"/>
                </a:solidFill>
                <a:latin typeface="Montserrat"/>
                <a:ea typeface="Montserrat"/>
                <a:cs typeface="Montserrat"/>
                <a:sym typeface="Montserrat"/>
              </a:defRPr>
            </a:lvl1pPr>
            <a:lvl2pPr lvl="1">
              <a:buNone/>
              <a:defRPr sz="1300">
                <a:solidFill>
                  <a:schemeClr val="dk1"/>
                </a:solidFill>
                <a:latin typeface="Montserrat"/>
                <a:ea typeface="Montserrat"/>
                <a:cs typeface="Montserrat"/>
                <a:sym typeface="Montserrat"/>
              </a:defRPr>
            </a:lvl2pPr>
            <a:lvl3pPr lvl="2">
              <a:buNone/>
              <a:defRPr sz="1300">
                <a:solidFill>
                  <a:schemeClr val="dk1"/>
                </a:solidFill>
                <a:latin typeface="Montserrat"/>
                <a:ea typeface="Montserrat"/>
                <a:cs typeface="Montserrat"/>
                <a:sym typeface="Montserrat"/>
              </a:defRPr>
            </a:lvl3pPr>
            <a:lvl4pPr lvl="3">
              <a:buNone/>
              <a:defRPr sz="1300">
                <a:solidFill>
                  <a:schemeClr val="dk1"/>
                </a:solidFill>
                <a:latin typeface="Montserrat"/>
                <a:ea typeface="Montserrat"/>
                <a:cs typeface="Montserrat"/>
                <a:sym typeface="Montserrat"/>
              </a:defRPr>
            </a:lvl4pPr>
            <a:lvl5pPr lvl="4">
              <a:buNone/>
              <a:defRPr sz="1300">
                <a:solidFill>
                  <a:schemeClr val="dk1"/>
                </a:solidFill>
                <a:latin typeface="Montserrat"/>
                <a:ea typeface="Montserrat"/>
                <a:cs typeface="Montserrat"/>
                <a:sym typeface="Montserrat"/>
              </a:defRPr>
            </a:lvl5pPr>
            <a:lvl6pPr lvl="5">
              <a:buNone/>
              <a:defRPr sz="1300">
                <a:solidFill>
                  <a:schemeClr val="dk1"/>
                </a:solidFill>
                <a:latin typeface="Montserrat"/>
                <a:ea typeface="Montserrat"/>
                <a:cs typeface="Montserrat"/>
                <a:sym typeface="Montserrat"/>
              </a:defRPr>
            </a:lvl6pPr>
            <a:lvl7pPr lvl="6">
              <a:buNone/>
              <a:defRPr sz="1300">
                <a:solidFill>
                  <a:schemeClr val="dk1"/>
                </a:solidFill>
                <a:latin typeface="Montserrat"/>
                <a:ea typeface="Montserrat"/>
                <a:cs typeface="Montserrat"/>
                <a:sym typeface="Montserrat"/>
              </a:defRPr>
            </a:lvl7pPr>
            <a:lvl8pPr lvl="7">
              <a:buNone/>
              <a:defRPr sz="1300">
                <a:solidFill>
                  <a:schemeClr val="dk1"/>
                </a:solidFill>
                <a:latin typeface="Montserrat"/>
                <a:ea typeface="Montserrat"/>
                <a:cs typeface="Montserrat"/>
                <a:sym typeface="Montserrat"/>
              </a:defRPr>
            </a:lvl8pPr>
            <a:lvl9pPr lvl="8">
              <a:buNone/>
              <a:defRPr sz="1300">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77" name="Shape 477"/>
        <p:cNvGrpSpPr/>
        <p:nvPr/>
      </p:nvGrpSpPr>
      <p:grpSpPr>
        <a:xfrm>
          <a:off x="0" y="0"/>
          <a:ext cx="0" cy="0"/>
          <a:chOff x="0" y="0"/>
          <a:chExt cx="0" cy="0"/>
        </a:xfrm>
      </p:grpSpPr>
      <p:sp>
        <p:nvSpPr>
          <p:cNvPr id="478" name="Google Shape;478;p63"/>
          <p:cNvSpPr/>
          <p:nvPr/>
        </p:nvSpPr>
        <p:spPr>
          <a:xfrm>
            <a:off x="-150" y="1124700"/>
            <a:ext cx="9144000" cy="28941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63"/>
          <p:cNvSpPr txBox="1"/>
          <p:nvPr>
            <p:ph type="ctrTitle"/>
          </p:nvPr>
        </p:nvSpPr>
        <p:spPr>
          <a:xfrm>
            <a:off x="1171500" y="1516975"/>
            <a:ext cx="6801000" cy="144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300"/>
              <a:buFont typeface="Playfair Display"/>
              <a:buNone/>
              <a:defRPr b="1" sz="4300">
                <a:solidFill>
                  <a:schemeClr val="lt1"/>
                </a:solidFill>
                <a:latin typeface="Playfair Display"/>
                <a:ea typeface="Playfair Display"/>
                <a:cs typeface="Playfair Display"/>
                <a:sym typeface="Playfair Display"/>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80" name="Google Shape;480;p63"/>
          <p:cNvSpPr txBox="1"/>
          <p:nvPr>
            <p:ph idx="1" type="subTitle"/>
          </p:nvPr>
        </p:nvSpPr>
        <p:spPr>
          <a:xfrm>
            <a:off x="1390650" y="2957225"/>
            <a:ext cx="63627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900"/>
              <a:buFont typeface="Montserrat Medium"/>
              <a:buNone/>
              <a:defRPr>
                <a:solidFill>
                  <a:schemeClr val="lt1"/>
                </a:solidFill>
                <a:latin typeface="Montserrat Medium"/>
                <a:ea typeface="Montserrat Medium"/>
                <a:cs typeface="Montserrat Medium"/>
                <a:sym typeface="Montserrat Medium"/>
              </a:defRPr>
            </a:lvl1pPr>
            <a:lvl2pPr lvl="1" rtl="0"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2pPr>
            <a:lvl3pPr lvl="2" rtl="0"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3pPr>
            <a:lvl4pPr lvl="3" rtl="0"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4pPr>
            <a:lvl5pPr lvl="4" rtl="0"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5pPr>
            <a:lvl6pPr lvl="5" rtl="0"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6pPr>
            <a:lvl7pPr lvl="6" rtl="0"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7pPr>
            <a:lvl8pPr lvl="7" rtl="0"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8pPr>
            <a:lvl9pPr lvl="8" rtl="0"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9pPr>
          </a:lstStyle>
          <a:p/>
        </p:txBody>
      </p:sp>
      <p:sp>
        <p:nvSpPr>
          <p:cNvPr id="481" name="Google Shape;481;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82" name="Google Shape;482;p63"/>
          <p:cNvSpPr/>
          <p:nvPr/>
        </p:nvSpPr>
        <p:spPr>
          <a:xfrm rot="5400000">
            <a:off x="-667200" y="3755238"/>
            <a:ext cx="20553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63"/>
          <p:cNvSpPr/>
          <p:nvPr/>
        </p:nvSpPr>
        <p:spPr>
          <a:xfrm rot="10800000">
            <a:off x="7092600" y="947875"/>
            <a:ext cx="20514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84" name="Shape 484"/>
        <p:cNvGrpSpPr/>
        <p:nvPr/>
      </p:nvGrpSpPr>
      <p:grpSpPr>
        <a:xfrm>
          <a:off x="0" y="0"/>
          <a:ext cx="0" cy="0"/>
          <a:chOff x="0" y="0"/>
          <a:chExt cx="0" cy="0"/>
        </a:xfrm>
      </p:grpSpPr>
      <p:sp>
        <p:nvSpPr>
          <p:cNvPr id="485" name="Google Shape;485;p64"/>
          <p:cNvSpPr/>
          <p:nvPr/>
        </p:nvSpPr>
        <p:spPr>
          <a:xfrm>
            <a:off x="0" y="2305050"/>
            <a:ext cx="5181600" cy="24384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64"/>
          <p:cNvSpPr txBox="1"/>
          <p:nvPr>
            <p:ph type="title"/>
          </p:nvPr>
        </p:nvSpPr>
        <p:spPr>
          <a:xfrm>
            <a:off x="723975" y="2856900"/>
            <a:ext cx="4457700" cy="841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700"/>
              <a:buNone/>
              <a:defRPr>
                <a:solidFill>
                  <a:schemeClr val="lt1"/>
                </a:solidFill>
              </a:defRPr>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487" name="Google Shape;487;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88" name="Google Shape;488;p64"/>
          <p:cNvSpPr txBox="1"/>
          <p:nvPr>
            <p:ph idx="1" type="subTitle"/>
          </p:nvPr>
        </p:nvSpPr>
        <p:spPr>
          <a:xfrm>
            <a:off x="723975" y="3512700"/>
            <a:ext cx="28224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700"/>
              <a:buFont typeface="Montserrat Medium"/>
              <a:buNone/>
              <a:defRPr sz="1600">
                <a:solidFill>
                  <a:schemeClr val="lt1"/>
                </a:solidFill>
                <a:latin typeface="Montserrat Medium"/>
                <a:ea typeface="Montserrat Medium"/>
                <a:cs typeface="Montserrat Medium"/>
                <a:sym typeface="Montserrat Medium"/>
              </a:defRPr>
            </a:lvl1pPr>
            <a:lvl2pPr lvl="1"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2pPr>
            <a:lvl3pPr lvl="2"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3pPr>
            <a:lvl4pPr lvl="3"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4pPr>
            <a:lvl5pPr lvl="4"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5pPr>
            <a:lvl6pPr lvl="5"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6pPr>
            <a:lvl7pPr lvl="6"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7pPr>
            <a:lvl8pPr lvl="7"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8pPr>
            <a:lvl9pPr lvl="8"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9pPr>
          </a:lstStyle>
          <a:p/>
        </p:txBody>
      </p:sp>
      <p:sp>
        <p:nvSpPr>
          <p:cNvPr id="489" name="Google Shape;489;p64"/>
          <p:cNvSpPr/>
          <p:nvPr/>
        </p:nvSpPr>
        <p:spPr>
          <a:xfrm rot="10800000">
            <a:off x="3871838" y="4422288"/>
            <a:ext cx="20553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64"/>
          <p:cNvSpPr/>
          <p:nvPr/>
        </p:nvSpPr>
        <p:spPr>
          <a:xfrm rot="5400000">
            <a:off x="8329200" y="143238"/>
            <a:ext cx="10077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1" name="Shape 491"/>
        <p:cNvGrpSpPr/>
        <p:nvPr/>
      </p:nvGrpSpPr>
      <p:grpSpPr>
        <a:xfrm>
          <a:off x="0" y="0"/>
          <a:ext cx="0" cy="0"/>
          <a:chOff x="0" y="0"/>
          <a:chExt cx="0" cy="0"/>
        </a:xfrm>
      </p:grpSpPr>
      <p:sp>
        <p:nvSpPr>
          <p:cNvPr id="492" name="Google Shape;492;p65"/>
          <p:cNvSpPr txBox="1"/>
          <p:nvPr>
            <p:ph type="title"/>
          </p:nvPr>
        </p:nvSpPr>
        <p:spPr>
          <a:xfrm>
            <a:off x="723900" y="361950"/>
            <a:ext cx="6448200" cy="591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493" name="Google Shape;493;p65"/>
          <p:cNvSpPr txBox="1"/>
          <p:nvPr>
            <p:ph idx="1" type="body"/>
          </p:nvPr>
        </p:nvSpPr>
        <p:spPr>
          <a:xfrm>
            <a:off x="723900" y="953775"/>
            <a:ext cx="7696200" cy="3615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accent5"/>
              </a:buClr>
              <a:buSzPts val="1200"/>
              <a:buAutoNum type="arabicPeriod"/>
              <a:defRPr sz="1100">
                <a:solidFill>
                  <a:srgbClr val="000000"/>
                </a:solidFill>
              </a:defRPr>
            </a:lvl1pPr>
            <a:lvl2pPr indent="-304800" lvl="1" marL="914400" rtl="0">
              <a:spcBef>
                <a:spcPts val="1600"/>
              </a:spcBef>
              <a:spcAft>
                <a:spcPts val="0"/>
              </a:spcAft>
              <a:buClr>
                <a:srgbClr val="000000"/>
              </a:buClr>
              <a:buSzPts val="1200"/>
              <a:buAutoNum type="alphaLcPeriod"/>
              <a:defRPr>
                <a:solidFill>
                  <a:srgbClr val="000000"/>
                </a:solidFill>
              </a:defRPr>
            </a:lvl2pPr>
            <a:lvl3pPr indent="-304800" lvl="2" marL="1371600" rtl="0">
              <a:spcBef>
                <a:spcPts val="1600"/>
              </a:spcBef>
              <a:spcAft>
                <a:spcPts val="0"/>
              </a:spcAft>
              <a:buClr>
                <a:srgbClr val="000000"/>
              </a:buClr>
              <a:buSzPts val="1200"/>
              <a:buAutoNum type="romanLcPeriod"/>
              <a:defRPr>
                <a:solidFill>
                  <a:srgbClr val="000000"/>
                </a:solidFill>
              </a:defRPr>
            </a:lvl3pPr>
            <a:lvl4pPr indent="-304800" lvl="3" marL="1828800" rtl="0">
              <a:spcBef>
                <a:spcPts val="1600"/>
              </a:spcBef>
              <a:spcAft>
                <a:spcPts val="0"/>
              </a:spcAft>
              <a:buClr>
                <a:srgbClr val="000000"/>
              </a:buClr>
              <a:buSzPts val="1200"/>
              <a:buAutoNum type="arabicPeriod"/>
              <a:defRPr>
                <a:solidFill>
                  <a:srgbClr val="000000"/>
                </a:solidFill>
              </a:defRPr>
            </a:lvl4pPr>
            <a:lvl5pPr indent="-304800" lvl="4" marL="2286000" rtl="0">
              <a:spcBef>
                <a:spcPts val="1600"/>
              </a:spcBef>
              <a:spcAft>
                <a:spcPts val="0"/>
              </a:spcAft>
              <a:buClr>
                <a:srgbClr val="000000"/>
              </a:buClr>
              <a:buSzPts val="1200"/>
              <a:buAutoNum type="alphaLcPeriod"/>
              <a:defRPr>
                <a:solidFill>
                  <a:srgbClr val="000000"/>
                </a:solidFill>
              </a:defRPr>
            </a:lvl5pPr>
            <a:lvl6pPr indent="-304800" lvl="5" marL="2743200" rtl="0">
              <a:spcBef>
                <a:spcPts val="1600"/>
              </a:spcBef>
              <a:spcAft>
                <a:spcPts val="0"/>
              </a:spcAft>
              <a:buClr>
                <a:srgbClr val="000000"/>
              </a:buClr>
              <a:buSzPts val="1200"/>
              <a:buAutoNum type="romanLcPeriod"/>
              <a:defRPr>
                <a:solidFill>
                  <a:srgbClr val="000000"/>
                </a:solidFill>
              </a:defRPr>
            </a:lvl6pPr>
            <a:lvl7pPr indent="-304800" lvl="6" marL="3200400" rtl="0">
              <a:spcBef>
                <a:spcPts val="1600"/>
              </a:spcBef>
              <a:spcAft>
                <a:spcPts val="0"/>
              </a:spcAft>
              <a:buClr>
                <a:srgbClr val="000000"/>
              </a:buClr>
              <a:buSzPts val="1200"/>
              <a:buAutoNum type="arabicPeriod"/>
              <a:defRPr>
                <a:solidFill>
                  <a:srgbClr val="000000"/>
                </a:solidFill>
              </a:defRPr>
            </a:lvl7pPr>
            <a:lvl8pPr indent="-304800" lvl="7" marL="3657600" rtl="0">
              <a:spcBef>
                <a:spcPts val="1600"/>
              </a:spcBef>
              <a:spcAft>
                <a:spcPts val="0"/>
              </a:spcAft>
              <a:buClr>
                <a:srgbClr val="000000"/>
              </a:buClr>
              <a:buSzPts val="1200"/>
              <a:buAutoNum type="alphaLcPeriod"/>
              <a:defRPr>
                <a:solidFill>
                  <a:srgbClr val="000000"/>
                </a:solidFill>
              </a:defRPr>
            </a:lvl8pPr>
            <a:lvl9pPr indent="-304800" lvl="8" marL="4114800" rtl="0">
              <a:spcBef>
                <a:spcPts val="1600"/>
              </a:spcBef>
              <a:spcAft>
                <a:spcPts val="1600"/>
              </a:spcAft>
              <a:buClr>
                <a:srgbClr val="000000"/>
              </a:buClr>
              <a:buSzPts val="1200"/>
              <a:buAutoNum type="romanLcPeriod"/>
              <a:defRPr>
                <a:solidFill>
                  <a:srgbClr val="000000"/>
                </a:solidFill>
              </a:defRPr>
            </a:lvl9pPr>
          </a:lstStyle>
          <a:p/>
        </p:txBody>
      </p:sp>
      <p:sp>
        <p:nvSpPr>
          <p:cNvPr id="494" name="Google Shape;494;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95" name="Shape 495"/>
        <p:cNvGrpSpPr/>
        <p:nvPr/>
      </p:nvGrpSpPr>
      <p:grpSpPr>
        <a:xfrm>
          <a:off x="0" y="0"/>
          <a:ext cx="0" cy="0"/>
          <a:chOff x="0" y="0"/>
          <a:chExt cx="0" cy="0"/>
        </a:xfrm>
      </p:grpSpPr>
      <p:sp>
        <p:nvSpPr>
          <p:cNvPr id="496" name="Google Shape;496;p66"/>
          <p:cNvSpPr/>
          <p:nvPr/>
        </p:nvSpPr>
        <p:spPr>
          <a:xfrm>
            <a:off x="1533900" y="1371600"/>
            <a:ext cx="2961900" cy="25716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66"/>
          <p:cNvSpPr/>
          <p:nvPr/>
        </p:nvSpPr>
        <p:spPr>
          <a:xfrm>
            <a:off x="4666000" y="1371600"/>
            <a:ext cx="2961900" cy="25716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66"/>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499" name="Google Shape;499;p66"/>
          <p:cNvSpPr txBox="1"/>
          <p:nvPr>
            <p:ph idx="1" type="body"/>
          </p:nvPr>
        </p:nvSpPr>
        <p:spPr>
          <a:xfrm>
            <a:off x="1603538" y="2543125"/>
            <a:ext cx="2787000" cy="15525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500" name="Google Shape;500;p66"/>
          <p:cNvSpPr txBox="1"/>
          <p:nvPr>
            <p:ph idx="2" type="body"/>
          </p:nvPr>
        </p:nvSpPr>
        <p:spPr>
          <a:xfrm>
            <a:off x="4753453" y="2543125"/>
            <a:ext cx="2787000" cy="15525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501" name="Google Shape;501;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02" name="Google Shape;502;p66"/>
          <p:cNvSpPr txBox="1"/>
          <p:nvPr>
            <p:ph idx="3" type="title"/>
          </p:nvPr>
        </p:nvSpPr>
        <p:spPr>
          <a:xfrm>
            <a:off x="1944500" y="2019150"/>
            <a:ext cx="2105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600"/>
              <a:buNone/>
              <a:defRPr sz="21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503" name="Google Shape;503;p66"/>
          <p:cNvSpPr txBox="1"/>
          <p:nvPr>
            <p:ph idx="4" type="title"/>
          </p:nvPr>
        </p:nvSpPr>
        <p:spPr>
          <a:xfrm>
            <a:off x="5094400" y="2019150"/>
            <a:ext cx="2105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600"/>
              <a:buNone/>
              <a:defRPr sz="21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504" name="Google Shape;504;p66"/>
          <p:cNvSpPr/>
          <p:nvPr/>
        </p:nvSpPr>
        <p:spPr>
          <a:xfrm rot="5400000">
            <a:off x="8459550" y="332550"/>
            <a:ext cx="10170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66"/>
          <p:cNvSpPr/>
          <p:nvPr/>
        </p:nvSpPr>
        <p:spPr>
          <a:xfrm rot="5400000">
            <a:off x="-1234200" y="3188106"/>
            <a:ext cx="3189600" cy="7212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6" name="Shape 506"/>
        <p:cNvGrpSpPr/>
        <p:nvPr/>
      </p:nvGrpSpPr>
      <p:grpSpPr>
        <a:xfrm>
          <a:off x="0" y="0"/>
          <a:ext cx="0" cy="0"/>
          <a:chOff x="0" y="0"/>
          <a:chExt cx="0" cy="0"/>
        </a:xfrm>
      </p:grpSpPr>
      <p:sp>
        <p:nvSpPr>
          <p:cNvPr id="507" name="Google Shape;507;p67"/>
          <p:cNvSpPr txBox="1"/>
          <p:nvPr>
            <p:ph type="title"/>
          </p:nvPr>
        </p:nvSpPr>
        <p:spPr>
          <a:xfrm>
            <a:off x="723975" y="361950"/>
            <a:ext cx="8520600" cy="584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508" name="Google Shape;508;p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09" name="Google Shape;509;p67"/>
          <p:cNvSpPr/>
          <p:nvPr/>
        </p:nvSpPr>
        <p:spPr>
          <a:xfrm rot="10800000">
            <a:off x="8127000" y="0"/>
            <a:ext cx="10170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67"/>
          <p:cNvSpPr/>
          <p:nvPr/>
        </p:nvSpPr>
        <p:spPr>
          <a:xfrm rot="5400000">
            <a:off x="8276850" y="4279050"/>
            <a:ext cx="10077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11" name="Shape 511"/>
        <p:cNvGrpSpPr/>
        <p:nvPr/>
      </p:nvGrpSpPr>
      <p:grpSpPr>
        <a:xfrm>
          <a:off x="0" y="0"/>
          <a:ext cx="0" cy="0"/>
          <a:chOff x="0" y="0"/>
          <a:chExt cx="0" cy="0"/>
        </a:xfrm>
      </p:grpSpPr>
      <p:sp>
        <p:nvSpPr>
          <p:cNvPr id="512" name="Google Shape;512;p68"/>
          <p:cNvSpPr txBox="1"/>
          <p:nvPr>
            <p:ph type="title"/>
          </p:nvPr>
        </p:nvSpPr>
        <p:spPr>
          <a:xfrm>
            <a:off x="4000500" y="1331425"/>
            <a:ext cx="4419600" cy="706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3"/>
              </a:buClr>
              <a:buSzPts val="2400"/>
              <a:buNone/>
              <a:defRPr>
                <a:solidFill>
                  <a:schemeClr val="accent3"/>
                </a:solidFill>
              </a:defRPr>
            </a:lvl1pPr>
            <a:lvl2pPr lvl="1" rtl="0">
              <a:spcBef>
                <a:spcPts val="0"/>
              </a:spcBef>
              <a:spcAft>
                <a:spcPts val="0"/>
              </a:spcAft>
              <a:buClr>
                <a:schemeClr val="accent3"/>
              </a:buClr>
              <a:buSzPts val="2400"/>
              <a:buNone/>
              <a:defRPr sz="2400">
                <a:solidFill>
                  <a:schemeClr val="accent3"/>
                </a:solidFill>
              </a:defRPr>
            </a:lvl2pPr>
            <a:lvl3pPr lvl="2" rtl="0">
              <a:spcBef>
                <a:spcPts val="0"/>
              </a:spcBef>
              <a:spcAft>
                <a:spcPts val="0"/>
              </a:spcAft>
              <a:buClr>
                <a:schemeClr val="accent3"/>
              </a:buClr>
              <a:buSzPts val="2400"/>
              <a:buNone/>
              <a:defRPr sz="2400">
                <a:solidFill>
                  <a:schemeClr val="accent3"/>
                </a:solidFill>
              </a:defRPr>
            </a:lvl3pPr>
            <a:lvl4pPr lvl="3" rtl="0">
              <a:spcBef>
                <a:spcPts val="0"/>
              </a:spcBef>
              <a:spcAft>
                <a:spcPts val="0"/>
              </a:spcAft>
              <a:buClr>
                <a:schemeClr val="accent3"/>
              </a:buClr>
              <a:buSzPts val="2400"/>
              <a:buNone/>
              <a:defRPr sz="2400">
                <a:solidFill>
                  <a:schemeClr val="accent3"/>
                </a:solidFill>
              </a:defRPr>
            </a:lvl4pPr>
            <a:lvl5pPr lvl="4" rtl="0">
              <a:spcBef>
                <a:spcPts val="0"/>
              </a:spcBef>
              <a:spcAft>
                <a:spcPts val="0"/>
              </a:spcAft>
              <a:buClr>
                <a:schemeClr val="accent3"/>
              </a:buClr>
              <a:buSzPts val="2400"/>
              <a:buNone/>
              <a:defRPr sz="2400">
                <a:solidFill>
                  <a:schemeClr val="accent3"/>
                </a:solidFill>
              </a:defRPr>
            </a:lvl5pPr>
            <a:lvl6pPr lvl="5" rtl="0">
              <a:spcBef>
                <a:spcPts val="0"/>
              </a:spcBef>
              <a:spcAft>
                <a:spcPts val="0"/>
              </a:spcAft>
              <a:buClr>
                <a:schemeClr val="accent3"/>
              </a:buClr>
              <a:buSzPts val="2400"/>
              <a:buNone/>
              <a:defRPr sz="2400">
                <a:solidFill>
                  <a:schemeClr val="accent3"/>
                </a:solidFill>
              </a:defRPr>
            </a:lvl6pPr>
            <a:lvl7pPr lvl="6" rtl="0">
              <a:spcBef>
                <a:spcPts val="0"/>
              </a:spcBef>
              <a:spcAft>
                <a:spcPts val="0"/>
              </a:spcAft>
              <a:buClr>
                <a:schemeClr val="accent3"/>
              </a:buClr>
              <a:buSzPts val="2400"/>
              <a:buNone/>
              <a:defRPr sz="2400">
                <a:solidFill>
                  <a:schemeClr val="accent3"/>
                </a:solidFill>
              </a:defRPr>
            </a:lvl7pPr>
            <a:lvl8pPr lvl="7" rtl="0">
              <a:spcBef>
                <a:spcPts val="0"/>
              </a:spcBef>
              <a:spcAft>
                <a:spcPts val="0"/>
              </a:spcAft>
              <a:buClr>
                <a:schemeClr val="accent3"/>
              </a:buClr>
              <a:buSzPts val="2400"/>
              <a:buNone/>
              <a:defRPr sz="2400">
                <a:solidFill>
                  <a:schemeClr val="accent3"/>
                </a:solidFill>
              </a:defRPr>
            </a:lvl8pPr>
            <a:lvl9pPr lvl="8" rtl="0">
              <a:spcBef>
                <a:spcPts val="0"/>
              </a:spcBef>
              <a:spcAft>
                <a:spcPts val="0"/>
              </a:spcAft>
              <a:buClr>
                <a:schemeClr val="accent3"/>
              </a:buClr>
              <a:buSzPts val="2400"/>
              <a:buNone/>
              <a:defRPr sz="2400">
                <a:solidFill>
                  <a:schemeClr val="accent3"/>
                </a:solidFill>
              </a:defRPr>
            </a:lvl9pPr>
          </a:lstStyle>
          <a:p/>
        </p:txBody>
      </p:sp>
      <p:sp>
        <p:nvSpPr>
          <p:cNvPr id="513" name="Google Shape;513;p68"/>
          <p:cNvSpPr txBox="1"/>
          <p:nvPr>
            <p:ph idx="1" type="body"/>
          </p:nvPr>
        </p:nvSpPr>
        <p:spPr>
          <a:xfrm>
            <a:off x="5419725" y="2126725"/>
            <a:ext cx="3000300" cy="2054700"/>
          </a:xfrm>
          <a:prstGeom prst="rect">
            <a:avLst/>
          </a:prstGeom>
        </p:spPr>
        <p:txBody>
          <a:bodyPr anchorCtr="0" anchor="t" bIns="91425" lIns="91425" spcFirstLastPara="1" rIns="91425" wrap="square" tIns="91425">
            <a:noAutofit/>
          </a:bodyPr>
          <a:lstStyle>
            <a:lvl1pPr indent="-317500" lvl="0" marL="457200" rtl="0" algn="r">
              <a:spcBef>
                <a:spcPts val="0"/>
              </a:spcBef>
              <a:spcAft>
                <a:spcPts val="0"/>
              </a:spcAft>
              <a:buClr>
                <a:srgbClr val="000000"/>
              </a:buClr>
              <a:buSzPts val="1400"/>
              <a:buChar char="●"/>
              <a:defRPr sz="1400">
                <a:solidFill>
                  <a:srgbClr val="000000"/>
                </a:solidFill>
              </a:defRPr>
            </a:lvl1pPr>
            <a:lvl2pPr indent="-317500" lvl="1" marL="914400" rtl="0" algn="r">
              <a:spcBef>
                <a:spcPts val="1600"/>
              </a:spcBef>
              <a:spcAft>
                <a:spcPts val="0"/>
              </a:spcAft>
              <a:buClr>
                <a:srgbClr val="000000"/>
              </a:buClr>
              <a:buSzPts val="1400"/>
              <a:buChar char="○"/>
              <a:defRPr>
                <a:solidFill>
                  <a:srgbClr val="000000"/>
                </a:solidFill>
              </a:defRPr>
            </a:lvl2pPr>
            <a:lvl3pPr indent="-317500" lvl="2" marL="1371600" rtl="0" algn="r">
              <a:spcBef>
                <a:spcPts val="1600"/>
              </a:spcBef>
              <a:spcAft>
                <a:spcPts val="0"/>
              </a:spcAft>
              <a:buClr>
                <a:srgbClr val="000000"/>
              </a:buClr>
              <a:buSzPts val="1400"/>
              <a:buChar char="■"/>
              <a:defRPr>
                <a:solidFill>
                  <a:srgbClr val="000000"/>
                </a:solidFill>
              </a:defRPr>
            </a:lvl3pPr>
            <a:lvl4pPr indent="-317500" lvl="3" marL="1828800" rtl="0" algn="r">
              <a:spcBef>
                <a:spcPts val="1600"/>
              </a:spcBef>
              <a:spcAft>
                <a:spcPts val="0"/>
              </a:spcAft>
              <a:buClr>
                <a:srgbClr val="000000"/>
              </a:buClr>
              <a:buSzPts val="1400"/>
              <a:buChar char="●"/>
              <a:defRPr>
                <a:solidFill>
                  <a:srgbClr val="000000"/>
                </a:solidFill>
              </a:defRPr>
            </a:lvl4pPr>
            <a:lvl5pPr indent="-317500" lvl="4" marL="2286000" rtl="0" algn="r">
              <a:spcBef>
                <a:spcPts val="1600"/>
              </a:spcBef>
              <a:spcAft>
                <a:spcPts val="0"/>
              </a:spcAft>
              <a:buClr>
                <a:srgbClr val="000000"/>
              </a:buClr>
              <a:buSzPts val="1400"/>
              <a:buChar char="○"/>
              <a:defRPr>
                <a:solidFill>
                  <a:srgbClr val="000000"/>
                </a:solidFill>
              </a:defRPr>
            </a:lvl5pPr>
            <a:lvl6pPr indent="-317500" lvl="5" marL="2743200" rtl="0" algn="r">
              <a:spcBef>
                <a:spcPts val="1600"/>
              </a:spcBef>
              <a:spcAft>
                <a:spcPts val="0"/>
              </a:spcAft>
              <a:buClr>
                <a:srgbClr val="000000"/>
              </a:buClr>
              <a:buSzPts val="1400"/>
              <a:buChar char="■"/>
              <a:defRPr>
                <a:solidFill>
                  <a:srgbClr val="000000"/>
                </a:solidFill>
              </a:defRPr>
            </a:lvl6pPr>
            <a:lvl7pPr indent="-317500" lvl="6" marL="3200400" rtl="0" algn="r">
              <a:spcBef>
                <a:spcPts val="1600"/>
              </a:spcBef>
              <a:spcAft>
                <a:spcPts val="0"/>
              </a:spcAft>
              <a:buClr>
                <a:srgbClr val="000000"/>
              </a:buClr>
              <a:buSzPts val="1400"/>
              <a:buChar char="●"/>
              <a:defRPr>
                <a:solidFill>
                  <a:srgbClr val="000000"/>
                </a:solidFill>
              </a:defRPr>
            </a:lvl7pPr>
            <a:lvl8pPr indent="-317500" lvl="7" marL="3657600" rtl="0" algn="r">
              <a:spcBef>
                <a:spcPts val="1600"/>
              </a:spcBef>
              <a:spcAft>
                <a:spcPts val="0"/>
              </a:spcAft>
              <a:buClr>
                <a:srgbClr val="000000"/>
              </a:buClr>
              <a:buSzPts val="1400"/>
              <a:buChar char="○"/>
              <a:defRPr>
                <a:solidFill>
                  <a:srgbClr val="000000"/>
                </a:solidFill>
              </a:defRPr>
            </a:lvl8pPr>
            <a:lvl9pPr indent="-317500" lvl="8" marL="4114800" rtl="0" algn="r">
              <a:spcBef>
                <a:spcPts val="1600"/>
              </a:spcBef>
              <a:spcAft>
                <a:spcPts val="1600"/>
              </a:spcAft>
              <a:buClr>
                <a:srgbClr val="000000"/>
              </a:buClr>
              <a:buSzPts val="1400"/>
              <a:buChar char="■"/>
              <a:defRPr>
                <a:solidFill>
                  <a:srgbClr val="000000"/>
                </a:solidFill>
              </a:defRPr>
            </a:lvl9pPr>
          </a:lstStyle>
          <a:p/>
        </p:txBody>
      </p:sp>
      <p:sp>
        <p:nvSpPr>
          <p:cNvPr id="514" name="Google Shape;514;p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15" name="Shape 515"/>
        <p:cNvGrpSpPr/>
        <p:nvPr/>
      </p:nvGrpSpPr>
      <p:grpSpPr>
        <a:xfrm>
          <a:off x="0" y="0"/>
          <a:ext cx="0" cy="0"/>
          <a:chOff x="0" y="0"/>
          <a:chExt cx="0" cy="0"/>
        </a:xfrm>
      </p:grpSpPr>
      <p:sp>
        <p:nvSpPr>
          <p:cNvPr id="516" name="Google Shape;516;p69"/>
          <p:cNvSpPr/>
          <p:nvPr/>
        </p:nvSpPr>
        <p:spPr>
          <a:xfrm rot="5400000">
            <a:off x="2436125" y="-787125"/>
            <a:ext cx="4119000" cy="56736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69"/>
          <p:cNvSpPr txBox="1"/>
          <p:nvPr>
            <p:ph type="title"/>
          </p:nvPr>
        </p:nvSpPr>
        <p:spPr>
          <a:xfrm>
            <a:off x="1861350" y="904150"/>
            <a:ext cx="5421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7200"/>
              <a:buNone/>
              <a:defRPr sz="72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p:txBody>
      </p:sp>
      <p:sp>
        <p:nvSpPr>
          <p:cNvPr id="518" name="Google Shape;518;p69"/>
          <p:cNvSpPr/>
          <p:nvPr/>
        </p:nvSpPr>
        <p:spPr>
          <a:xfrm rot="10800000">
            <a:off x="5954400" y="6"/>
            <a:ext cx="31896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69"/>
          <p:cNvSpPr/>
          <p:nvPr/>
        </p:nvSpPr>
        <p:spPr>
          <a:xfrm rot="10800000">
            <a:off x="0" y="3931900"/>
            <a:ext cx="31836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20" name="Shape 520"/>
        <p:cNvGrpSpPr/>
        <p:nvPr/>
      </p:nvGrpSpPr>
      <p:grpSpPr>
        <a:xfrm>
          <a:off x="0" y="0"/>
          <a:ext cx="0" cy="0"/>
          <a:chOff x="0" y="0"/>
          <a:chExt cx="0" cy="0"/>
        </a:xfrm>
      </p:grpSpPr>
      <p:sp>
        <p:nvSpPr>
          <p:cNvPr id="521" name="Google Shape;521;p70"/>
          <p:cNvSpPr txBox="1"/>
          <p:nvPr>
            <p:ph idx="1" type="subTitle"/>
          </p:nvPr>
        </p:nvSpPr>
        <p:spPr>
          <a:xfrm>
            <a:off x="723975" y="1075825"/>
            <a:ext cx="4045200" cy="44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Montserrat Medium"/>
              <a:buNone/>
              <a:defRPr sz="1600">
                <a:latin typeface="Montserrat Medium"/>
                <a:ea typeface="Montserrat Medium"/>
                <a:cs typeface="Montserrat Medium"/>
                <a:sym typeface="Montserrat Medium"/>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522" name="Google Shape;522;p70"/>
          <p:cNvSpPr txBox="1"/>
          <p:nvPr>
            <p:ph idx="2" type="body"/>
          </p:nvPr>
        </p:nvSpPr>
        <p:spPr>
          <a:xfrm>
            <a:off x="723975" y="1648700"/>
            <a:ext cx="3837000" cy="31281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Clr>
                <a:schemeClr val="accent5"/>
              </a:buClr>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23" name="Google Shape;523;p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24" name="Google Shape;524;p70"/>
          <p:cNvSpPr txBox="1"/>
          <p:nvPr>
            <p:ph type="title"/>
          </p:nvPr>
        </p:nvSpPr>
        <p:spPr>
          <a:xfrm>
            <a:off x="723975" y="361950"/>
            <a:ext cx="8520600" cy="584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5" name="Shape 525"/>
        <p:cNvGrpSpPr/>
        <p:nvPr/>
      </p:nvGrpSpPr>
      <p:grpSpPr>
        <a:xfrm>
          <a:off x="0" y="0"/>
          <a:ext cx="0" cy="0"/>
          <a:chOff x="0" y="0"/>
          <a:chExt cx="0" cy="0"/>
        </a:xfrm>
      </p:grpSpPr>
      <p:sp>
        <p:nvSpPr>
          <p:cNvPr id="526" name="Google Shape;526;p71"/>
          <p:cNvSpPr/>
          <p:nvPr/>
        </p:nvSpPr>
        <p:spPr>
          <a:xfrm>
            <a:off x="419100" y="0"/>
            <a:ext cx="3505200" cy="3943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71"/>
          <p:cNvSpPr txBox="1"/>
          <p:nvPr>
            <p:ph type="title"/>
          </p:nvPr>
        </p:nvSpPr>
        <p:spPr>
          <a:xfrm>
            <a:off x="643775" y="0"/>
            <a:ext cx="3266400" cy="3628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36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28" name="Google Shape;528;p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29" name="Google Shape;529;p71"/>
          <p:cNvSpPr/>
          <p:nvPr/>
        </p:nvSpPr>
        <p:spPr>
          <a:xfrm rot="5400000">
            <a:off x="-667050" y="3755175"/>
            <a:ext cx="2055300" cy="7212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71"/>
          <p:cNvSpPr/>
          <p:nvPr/>
        </p:nvSpPr>
        <p:spPr>
          <a:xfrm rot="5400000">
            <a:off x="8459538" y="332550"/>
            <a:ext cx="10170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8" name="Shape 48"/>
        <p:cNvGrpSpPr/>
        <p:nvPr/>
      </p:nvGrpSpPr>
      <p:grpSpPr>
        <a:xfrm>
          <a:off x="0" y="0"/>
          <a:ext cx="0" cy="0"/>
          <a:chOff x="0" y="0"/>
          <a:chExt cx="0" cy="0"/>
        </a:xfrm>
      </p:grpSpPr>
      <p:sp>
        <p:nvSpPr>
          <p:cNvPr id="49" name="Google Shape;49;p8"/>
          <p:cNvSpPr/>
          <p:nvPr/>
        </p:nvSpPr>
        <p:spPr>
          <a:xfrm rot="5400000">
            <a:off x="2436125" y="-787125"/>
            <a:ext cx="4119000" cy="56736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8"/>
          <p:cNvSpPr txBox="1"/>
          <p:nvPr>
            <p:ph type="title"/>
          </p:nvPr>
        </p:nvSpPr>
        <p:spPr>
          <a:xfrm>
            <a:off x="1861350" y="904150"/>
            <a:ext cx="5421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7200"/>
              <a:buNone/>
              <a:defRPr sz="72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p:txBody>
      </p:sp>
      <p:sp>
        <p:nvSpPr>
          <p:cNvPr id="51" name="Google Shape;51;p8"/>
          <p:cNvSpPr/>
          <p:nvPr/>
        </p:nvSpPr>
        <p:spPr>
          <a:xfrm rot="10800000">
            <a:off x="5954400" y="6"/>
            <a:ext cx="31896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8"/>
          <p:cNvSpPr/>
          <p:nvPr/>
        </p:nvSpPr>
        <p:spPr>
          <a:xfrm rot="10800000">
            <a:off x="0" y="3931900"/>
            <a:ext cx="31836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dk1"/>
                </a:solidFill>
                <a:latin typeface="Montserrat"/>
                <a:ea typeface="Montserrat"/>
                <a:cs typeface="Montserrat"/>
                <a:sym typeface="Montserrat"/>
              </a:defRPr>
            </a:lvl1pPr>
            <a:lvl2pPr lvl="1">
              <a:buNone/>
              <a:defRPr sz="1300">
                <a:solidFill>
                  <a:schemeClr val="dk1"/>
                </a:solidFill>
                <a:latin typeface="Montserrat"/>
                <a:ea typeface="Montserrat"/>
                <a:cs typeface="Montserrat"/>
                <a:sym typeface="Montserrat"/>
              </a:defRPr>
            </a:lvl2pPr>
            <a:lvl3pPr lvl="2">
              <a:buNone/>
              <a:defRPr sz="1300">
                <a:solidFill>
                  <a:schemeClr val="dk1"/>
                </a:solidFill>
                <a:latin typeface="Montserrat"/>
                <a:ea typeface="Montserrat"/>
                <a:cs typeface="Montserrat"/>
                <a:sym typeface="Montserrat"/>
              </a:defRPr>
            </a:lvl3pPr>
            <a:lvl4pPr lvl="3">
              <a:buNone/>
              <a:defRPr sz="1300">
                <a:solidFill>
                  <a:schemeClr val="dk1"/>
                </a:solidFill>
                <a:latin typeface="Montserrat"/>
                <a:ea typeface="Montserrat"/>
                <a:cs typeface="Montserrat"/>
                <a:sym typeface="Montserrat"/>
              </a:defRPr>
            </a:lvl4pPr>
            <a:lvl5pPr lvl="4">
              <a:buNone/>
              <a:defRPr sz="1300">
                <a:solidFill>
                  <a:schemeClr val="dk1"/>
                </a:solidFill>
                <a:latin typeface="Montserrat"/>
                <a:ea typeface="Montserrat"/>
                <a:cs typeface="Montserrat"/>
                <a:sym typeface="Montserrat"/>
              </a:defRPr>
            </a:lvl5pPr>
            <a:lvl6pPr lvl="5">
              <a:buNone/>
              <a:defRPr sz="1300">
                <a:solidFill>
                  <a:schemeClr val="dk1"/>
                </a:solidFill>
                <a:latin typeface="Montserrat"/>
                <a:ea typeface="Montserrat"/>
                <a:cs typeface="Montserrat"/>
                <a:sym typeface="Montserrat"/>
              </a:defRPr>
            </a:lvl6pPr>
            <a:lvl7pPr lvl="6">
              <a:buNone/>
              <a:defRPr sz="1300">
                <a:solidFill>
                  <a:schemeClr val="dk1"/>
                </a:solidFill>
                <a:latin typeface="Montserrat"/>
                <a:ea typeface="Montserrat"/>
                <a:cs typeface="Montserrat"/>
                <a:sym typeface="Montserrat"/>
              </a:defRPr>
            </a:lvl7pPr>
            <a:lvl8pPr lvl="7">
              <a:buNone/>
              <a:defRPr sz="1300">
                <a:solidFill>
                  <a:schemeClr val="dk1"/>
                </a:solidFill>
                <a:latin typeface="Montserrat"/>
                <a:ea typeface="Montserrat"/>
                <a:cs typeface="Montserrat"/>
                <a:sym typeface="Montserrat"/>
              </a:defRPr>
            </a:lvl8pPr>
            <a:lvl9pPr lvl="8">
              <a:buNone/>
              <a:defRPr sz="1300">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31" name="Shape 531"/>
        <p:cNvGrpSpPr/>
        <p:nvPr/>
      </p:nvGrpSpPr>
      <p:grpSpPr>
        <a:xfrm>
          <a:off x="0" y="0"/>
          <a:ext cx="0" cy="0"/>
          <a:chOff x="0" y="0"/>
          <a:chExt cx="0" cy="0"/>
        </a:xfrm>
      </p:grpSpPr>
      <p:sp>
        <p:nvSpPr>
          <p:cNvPr id="532" name="Google Shape;532;p7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20000"/>
              <a:buNone/>
              <a:defRPr sz="10700">
                <a:solidFill>
                  <a:schemeClr val="accent5"/>
                </a:solidFill>
              </a:defRPr>
            </a:lvl1pPr>
            <a:lvl2pPr lvl="1" rtl="0" algn="ctr">
              <a:spcBef>
                <a:spcPts val="0"/>
              </a:spcBef>
              <a:spcAft>
                <a:spcPts val="0"/>
              </a:spcAft>
              <a:buSzPts val="20000"/>
              <a:buNone/>
              <a:defRPr sz="20000"/>
            </a:lvl2pPr>
            <a:lvl3pPr lvl="2" rtl="0" algn="ctr">
              <a:spcBef>
                <a:spcPts val="0"/>
              </a:spcBef>
              <a:spcAft>
                <a:spcPts val="0"/>
              </a:spcAft>
              <a:buSzPts val="20000"/>
              <a:buNone/>
              <a:defRPr sz="20000"/>
            </a:lvl3pPr>
            <a:lvl4pPr lvl="3" rtl="0" algn="ctr">
              <a:spcBef>
                <a:spcPts val="0"/>
              </a:spcBef>
              <a:spcAft>
                <a:spcPts val="0"/>
              </a:spcAft>
              <a:buSzPts val="20000"/>
              <a:buNone/>
              <a:defRPr sz="20000"/>
            </a:lvl4pPr>
            <a:lvl5pPr lvl="4" rtl="0" algn="ctr">
              <a:spcBef>
                <a:spcPts val="0"/>
              </a:spcBef>
              <a:spcAft>
                <a:spcPts val="0"/>
              </a:spcAft>
              <a:buSzPts val="20000"/>
              <a:buNone/>
              <a:defRPr sz="20000"/>
            </a:lvl5pPr>
            <a:lvl6pPr lvl="5" rtl="0" algn="ctr">
              <a:spcBef>
                <a:spcPts val="0"/>
              </a:spcBef>
              <a:spcAft>
                <a:spcPts val="0"/>
              </a:spcAft>
              <a:buSzPts val="20000"/>
              <a:buNone/>
              <a:defRPr sz="20000"/>
            </a:lvl6pPr>
            <a:lvl7pPr lvl="6" rtl="0" algn="ctr">
              <a:spcBef>
                <a:spcPts val="0"/>
              </a:spcBef>
              <a:spcAft>
                <a:spcPts val="0"/>
              </a:spcAft>
              <a:buSzPts val="20000"/>
              <a:buNone/>
              <a:defRPr sz="20000"/>
            </a:lvl7pPr>
            <a:lvl8pPr lvl="7" rtl="0" algn="ctr">
              <a:spcBef>
                <a:spcPts val="0"/>
              </a:spcBef>
              <a:spcAft>
                <a:spcPts val="0"/>
              </a:spcAft>
              <a:buSzPts val="20000"/>
              <a:buNone/>
              <a:defRPr sz="20000"/>
            </a:lvl8pPr>
            <a:lvl9pPr lvl="8" rtl="0" algn="ctr">
              <a:spcBef>
                <a:spcPts val="0"/>
              </a:spcBef>
              <a:spcAft>
                <a:spcPts val="0"/>
              </a:spcAft>
              <a:buSzPts val="20000"/>
              <a:buNone/>
              <a:defRPr sz="20000"/>
            </a:lvl9pPr>
          </a:lstStyle>
          <a:p>
            <a:r>
              <a:t>xx%</a:t>
            </a:r>
          </a:p>
        </p:txBody>
      </p:sp>
      <p:sp>
        <p:nvSpPr>
          <p:cNvPr id="533" name="Google Shape;533;p72"/>
          <p:cNvSpPr txBox="1"/>
          <p:nvPr>
            <p:ph idx="1" type="body"/>
          </p:nvPr>
        </p:nvSpPr>
        <p:spPr>
          <a:xfrm>
            <a:off x="311700" y="3069625"/>
            <a:ext cx="8520600" cy="1300800"/>
          </a:xfrm>
          <a:prstGeom prst="rect">
            <a:avLst/>
          </a:prstGeom>
        </p:spPr>
        <p:txBody>
          <a:bodyPr anchorCtr="0" anchor="t" bIns="91425" lIns="91425" spcFirstLastPara="1" rIns="91425" wrap="square" tIns="91425">
            <a:noAutofit/>
          </a:bodyPr>
          <a:lstStyle>
            <a:lvl1pPr indent="-374650" lvl="0" marL="457200" rtl="0" algn="ctr">
              <a:spcBef>
                <a:spcPts val="0"/>
              </a:spcBef>
              <a:spcAft>
                <a:spcPts val="0"/>
              </a:spcAft>
              <a:buSzPts val="2300"/>
              <a:buChar char="●"/>
              <a:defRPr sz="2300"/>
            </a:lvl1pPr>
            <a:lvl2pPr indent="-349250" lvl="1" marL="914400" rtl="0" algn="ctr">
              <a:spcBef>
                <a:spcPts val="1600"/>
              </a:spcBef>
              <a:spcAft>
                <a:spcPts val="0"/>
              </a:spcAft>
              <a:buSzPts val="1900"/>
              <a:buChar char="○"/>
              <a:defRPr sz="1900"/>
            </a:lvl2pPr>
            <a:lvl3pPr indent="-349250" lvl="2" marL="1371600" rtl="0" algn="ctr">
              <a:spcBef>
                <a:spcPts val="1600"/>
              </a:spcBef>
              <a:spcAft>
                <a:spcPts val="0"/>
              </a:spcAft>
              <a:buSzPts val="1900"/>
              <a:buChar char="■"/>
              <a:defRPr sz="1900"/>
            </a:lvl3pPr>
            <a:lvl4pPr indent="-349250" lvl="3" marL="1828800" rtl="0" algn="ctr">
              <a:spcBef>
                <a:spcPts val="1600"/>
              </a:spcBef>
              <a:spcAft>
                <a:spcPts val="0"/>
              </a:spcAft>
              <a:buSzPts val="1900"/>
              <a:buChar char="●"/>
              <a:defRPr sz="1900"/>
            </a:lvl4pPr>
            <a:lvl5pPr indent="-349250" lvl="4" marL="2286000" rtl="0" algn="ctr">
              <a:spcBef>
                <a:spcPts val="1600"/>
              </a:spcBef>
              <a:spcAft>
                <a:spcPts val="0"/>
              </a:spcAft>
              <a:buSzPts val="1900"/>
              <a:buChar char="○"/>
              <a:defRPr sz="1900"/>
            </a:lvl5pPr>
            <a:lvl6pPr indent="-349250" lvl="5" marL="2743200" rtl="0" algn="ctr">
              <a:spcBef>
                <a:spcPts val="1600"/>
              </a:spcBef>
              <a:spcAft>
                <a:spcPts val="0"/>
              </a:spcAft>
              <a:buSzPts val="1900"/>
              <a:buChar char="■"/>
              <a:defRPr sz="1900"/>
            </a:lvl6pPr>
            <a:lvl7pPr indent="-349250" lvl="6" marL="3200400" rtl="0" algn="ctr">
              <a:spcBef>
                <a:spcPts val="1600"/>
              </a:spcBef>
              <a:spcAft>
                <a:spcPts val="0"/>
              </a:spcAft>
              <a:buSzPts val="1900"/>
              <a:buChar char="●"/>
              <a:defRPr sz="1900"/>
            </a:lvl7pPr>
            <a:lvl8pPr indent="-349250" lvl="7" marL="3657600" rtl="0" algn="ctr">
              <a:spcBef>
                <a:spcPts val="1600"/>
              </a:spcBef>
              <a:spcAft>
                <a:spcPts val="0"/>
              </a:spcAft>
              <a:buSzPts val="1900"/>
              <a:buChar char="○"/>
              <a:defRPr sz="1900"/>
            </a:lvl8pPr>
            <a:lvl9pPr indent="-349250" lvl="8" marL="4114800" rtl="0" algn="ctr">
              <a:spcBef>
                <a:spcPts val="1600"/>
              </a:spcBef>
              <a:spcAft>
                <a:spcPts val="1600"/>
              </a:spcAft>
              <a:buSzPts val="1900"/>
              <a:buChar char="■"/>
              <a:defRPr sz="1900"/>
            </a:lvl9pPr>
          </a:lstStyle>
          <a:p/>
        </p:txBody>
      </p:sp>
      <p:sp>
        <p:nvSpPr>
          <p:cNvPr id="534" name="Google Shape;534;p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35" name="Google Shape;535;p72"/>
          <p:cNvSpPr/>
          <p:nvPr/>
        </p:nvSpPr>
        <p:spPr>
          <a:xfrm rot="5400000">
            <a:off x="8330700" y="4309775"/>
            <a:ext cx="1007700" cy="7212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72"/>
          <p:cNvSpPr/>
          <p:nvPr/>
        </p:nvSpPr>
        <p:spPr>
          <a:xfrm rot="10800000">
            <a:off x="0" y="6"/>
            <a:ext cx="31896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537" name="Shape 537"/>
        <p:cNvGrpSpPr/>
        <p:nvPr/>
      </p:nvGrpSpPr>
      <p:grpSpPr>
        <a:xfrm>
          <a:off x="0" y="0"/>
          <a:ext cx="0" cy="0"/>
          <a:chOff x="0" y="0"/>
          <a:chExt cx="0" cy="0"/>
        </a:xfrm>
      </p:grpSpPr>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5">
    <p:spTree>
      <p:nvGrpSpPr>
        <p:cNvPr id="538" name="Shape 538"/>
        <p:cNvGrpSpPr/>
        <p:nvPr/>
      </p:nvGrpSpPr>
      <p:grpSpPr>
        <a:xfrm>
          <a:off x="0" y="0"/>
          <a:ext cx="0" cy="0"/>
          <a:chOff x="0" y="0"/>
          <a:chExt cx="0" cy="0"/>
        </a:xfrm>
      </p:grpSpPr>
      <p:sp>
        <p:nvSpPr>
          <p:cNvPr id="539" name="Google Shape;539;p74"/>
          <p:cNvSpPr txBox="1"/>
          <p:nvPr>
            <p:ph type="title"/>
          </p:nvPr>
        </p:nvSpPr>
        <p:spPr>
          <a:xfrm>
            <a:off x="4514850" y="2381250"/>
            <a:ext cx="3882000" cy="567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2700"/>
              <a:buNone/>
              <a:defRPr sz="3600">
                <a:solidFill>
                  <a:schemeClr val="accent2"/>
                </a:solidFill>
              </a:defRPr>
            </a:lvl1pPr>
            <a:lvl2pPr lvl="1" rtl="0" algn="r">
              <a:spcBef>
                <a:spcPts val="0"/>
              </a:spcBef>
              <a:spcAft>
                <a:spcPts val="0"/>
              </a:spcAft>
              <a:buClr>
                <a:schemeClr val="accent2"/>
              </a:buClr>
              <a:buSzPts val="3600"/>
              <a:buNone/>
              <a:defRPr sz="3600">
                <a:solidFill>
                  <a:schemeClr val="accent2"/>
                </a:solidFill>
              </a:defRPr>
            </a:lvl2pPr>
            <a:lvl3pPr lvl="2" rtl="0" algn="r">
              <a:spcBef>
                <a:spcPts val="0"/>
              </a:spcBef>
              <a:spcAft>
                <a:spcPts val="0"/>
              </a:spcAft>
              <a:buClr>
                <a:schemeClr val="accent2"/>
              </a:buClr>
              <a:buSzPts val="3600"/>
              <a:buNone/>
              <a:defRPr sz="3600">
                <a:solidFill>
                  <a:schemeClr val="accent2"/>
                </a:solidFill>
              </a:defRPr>
            </a:lvl3pPr>
            <a:lvl4pPr lvl="3" rtl="0" algn="r">
              <a:spcBef>
                <a:spcPts val="0"/>
              </a:spcBef>
              <a:spcAft>
                <a:spcPts val="0"/>
              </a:spcAft>
              <a:buClr>
                <a:schemeClr val="accent2"/>
              </a:buClr>
              <a:buSzPts val="3600"/>
              <a:buNone/>
              <a:defRPr sz="3600">
                <a:solidFill>
                  <a:schemeClr val="accent2"/>
                </a:solidFill>
              </a:defRPr>
            </a:lvl4pPr>
            <a:lvl5pPr lvl="4" rtl="0" algn="r">
              <a:spcBef>
                <a:spcPts val="0"/>
              </a:spcBef>
              <a:spcAft>
                <a:spcPts val="0"/>
              </a:spcAft>
              <a:buClr>
                <a:schemeClr val="accent2"/>
              </a:buClr>
              <a:buSzPts val="3600"/>
              <a:buNone/>
              <a:defRPr sz="3600">
                <a:solidFill>
                  <a:schemeClr val="accent2"/>
                </a:solidFill>
              </a:defRPr>
            </a:lvl5pPr>
            <a:lvl6pPr lvl="5" rtl="0" algn="r">
              <a:spcBef>
                <a:spcPts val="0"/>
              </a:spcBef>
              <a:spcAft>
                <a:spcPts val="0"/>
              </a:spcAft>
              <a:buClr>
                <a:schemeClr val="accent2"/>
              </a:buClr>
              <a:buSzPts val="3600"/>
              <a:buNone/>
              <a:defRPr sz="3600">
                <a:solidFill>
                  <a:schemeClr val="accent2"/>
                </a:solidFill>
              </a:defRPr>
            </a:lvl6pPr>
            <a:lvl7pPr lvl="6" rtl="0" algn="r">
              <a:spcBef>
                <a:spcPts val="0"/>
              </a:spcBef>
              <a:spcAft>
                <a:spcPts val="0"/>
              </a:spcAft>
              <a:buClr>
                <a:schemeClr val="accent2"/>
              </a:buClr>
              <a:buSzPts val="3600"/>
              <a:buNone/>
              <a:defRPr sz="3600">
                <a:solidFill>
                  <a:schemeClr val="accent2"/>
                </a:solidFill>
              </a:defRPr>
            </a:lvl7pPr>
            <a:lvl8pPr lvl="7" rtl="0" algn="r">
              <a:spcBef>
                <a:spcPts val="0"/>
              </a:spcBef>
              <a:spcAft>
                <a:spcPts val="0"/>
              </a:spcAft>
              <a:buClr>
                <a:schemeClr val="accent2"/>
              </a:buClr>
              <a:buSzPts val="3600"/>
              <a:buNone/>
              <a:defRPr sz="3600">
                <a:solidFill>
                  <a:schemeClr val="accent2"/>
                </a:solidFill>
              </a:defRPr>
            </a:lvl8pPr>
            <a:lvl9pPr lvl="8" rtl="0" algn="r">
              <a:spcBef>
                <a:spcPts val="0"/>
              </a:spcBef>
              <a:spcAft>
                <a:spcPts val="0"/>
              </a:spcAft>
              <a:buClr>
                <a:schemeClr val="accent2"/>
              </a:buClr>
              <a:buSzPts val="3600"/>
              <a:buNone/>
              <a:defRPr sz="3600">
                <a:solidFill>
                  <a:schemeClr val="accent2"/>
                </a:solidFill>
              </a:defRPr>
            </a:lvl9pPr>
          </a:lstStyle>
          <a:p/>
        </p:txBody>
      </p:sp>
      <p:sp>
        <p:nvSpPr>
          <p:cNvPr id="540" name="Google Shape;540;p74"/>
          <p:cNvSpPr txBox="1"/>
          <p:nvPr>
            <p:ph idx="1" type="subTitle"/>
          </p:nvPr>
        </p:nvSpPr>
        <p:spPr>
          <a:xfrm>
            <a:off x="4731900" y="2948250"/>
            <a:ext cx="3447900" cy="66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700"/>
              <a:buFont typeface="Montserrat Medium"/>
              <a:buNone/>
              <a:defRPr>
                <a:solidFill>
                  <a:schemeClr val="accent2"/>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9pPr>
          </a:lstStyle>
          <a:p/>
        </p:txBody>
      </p:sp>
      <p:sp>
        <p:nvSpPr>
          <p:cNvPr id="541" name="Google Shape;541;p74"/>
          <p:cNvSpPr/>
          <p:nvPr/>
        </p:nvSpPr>
        <p:spPr>
          <a:xfrm rot="5400000">
            <a:off x="-143250" y="143238"/>
            <a:ext cx="10077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74"/>
          <p:cNvSpPr txBox="1"/>
          <p:nvPr>
            <p:ph hasCustomPrompt="1" idx="2" type="title"/>
          </p:nvPr>
        </p:nvSpPr>
        <p:spPr>
          <a:xfrm>
            <a:off x="5804550" y="1534050"/>
            <a:ext cx="1302600" cy="847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000"/>
              <a:buNone/>
              <a:defRPr sz="7200">
                <a:solidFill>
                  <a:schemeClr val="accent3"/>
                </a:solidFill>
              </a:defRPr>
            </a:lvl1pPr>
            <a:lvl2pPr lvl="1" rtl="0" algn="ctr">
              <a:spcBef>
                <a:spcPts val="0"/>
              </a:spcBef>
              <a:spcAft>
                <a:spcPts val="0"/>
              </a:spcAft>
              <a:buClr>
                <a:schemeClr val="accent3"/>
              </a:buClr>
              <a:buSzPts val="6000"/>
              <a:buNone/>
              <a:defRPr sz="6000">
                <a:solidFill>
                  <a:schemeClr val="accent3"/>
                </a:solidFill>
              </a:defRPr>
            </a:lvl2pPr>
            <a:lvl3pPr lvl="2" rtl="0" algn="ctr">
              <a:spcBef>
                <a:spcPts val="0"/>
              </a:spcBef>
              <a:spcAft>
                <a:spcPts val="0"/>
              </a:spcAft>
              <a:buClr>
                <a:schemeClr val="accent3"/>
              </a:buClr>
              <a:buSzPts val="6000"/>
              <a:buNone/>
              <a:defRPr sz="6000">
                <a:solidFill>
                  <a:schemeClr val="accent3"/>
                </a:solidFill>
              </a:defRPr>
            </a:lvl3pPr>
            <a:lvl4pPr lvl="3" rtl="0" algn="ctr">
              <a:spcBef>
                <a:spcPts val="0"/>
              </a:spcBef>
              <a:spcAft>
                <a:spcPts val="0"/>
              </a:spcAft>
              <a:buClr>
                <a:schemeClr val="accent3"/>
              </a:buClr>
              <a:buSzPts val="6000"/>
              <a:buNone/>
              <a:defRPr sz="6000">
                <a:solidFill>
                  <a:schemeClr val="accent3"/>
                </a:solidFill>
              </a:defRPr>
            </a:lvl4pPr>
            <a:lvl5pPr lvl="4" rtl="0" algn="ctr">
              <a:spcBef>
                <a:spcPts val="0"/>
              </a:spcBef>
              <a:spcAft>
                <a:spcPts val="0"/>
              </a:spcAft>
              <a:buClr>
                <a:schemeClr val="accent3"/>
              </a:buClr>
              <a:buSzPts val="6000"/>
              <a:buNone/>
              <a:defRPr sz="6000">
                <a:solidFill>
                  <a:schemeClr val="accent3"/>
                </a:solidFill>
              </a:defRPr>
            </a:lvl5pPr>
            <a:lvl6pPr lvl="5" rtl="0" algn="ctr">
              <a:spcBef>
                <a:spcPts val="0"/>
              </a:spcBef>
              <a:spcAft>
                <a:spcPts val="0"/>
              </a:spcAft>
              <a:buClr>
                <a:schemeClr val="accent3"/>
              </a:buClr>
              <a:buSzPts val="6000"/>
              <a:buNone/>
              <a:defRPr sz="6000">
                <a:solidFill>
                  <a:schemeClr val="accent3"/>
                </a:solidFill>
              </a:defRPr>
            </a:lvl6pPr>
            <a:lvl7pPr lvl="6" rtl="0" algn="ctr">
              <a:spcBef>
                <a:spcPts val="0"/>
              </a:spcBef>
              <a:spcAft>
                <a:spcPts val="0"/>
              </a:spcAft>
              <a:buClr>
                <a:schemeClr val="accent3"/>
              </a:buClr>
              <a:buSzPts val="6000"/>
              <a:buNone/>
              <a:defRPr sz="6000">
                <a:solidFill>
                  <a:schemeClr val="accent3"/>
                </a:solidFill>
              </a:defRPr>
            </a:lvl7pPr>
            <a:lvl8pPr lvl="7" rtl="0" algn="ctr">
              <a:spcBef>
                <a:spcPts val="0"/>
              </a:spcBef>
              <a:spcAft>
                <a:spcPts val="0"/>
              </a:spcAft>
              <a:buClr>
                <a:schemeClr val="accent3"/>
              </a:buClr>
              <a:buSzPts val="6000"/>
              <a:buNone/>
              <a:defRPr sz="6000">
                <a:solidFill>
                  <a:schemeClr val="accent3"/>
                </a:solidFill>
              </a:defRPr>
            </a:lvl8pPr>
            <a:lvl9pPr lvl="8" rtl="0" algn="ctr">
              <a:spcBef>
                <a:spcPts val="0"/>
              </a:spcBef>
              <a:spcAft>
                <a:spcPts val="0"/>
              </a:spcAft>
              <a:buClr>
                <a:schemeClr val="accent3"/>
              </a:buClr>
              <a:buSzPts val="6000"/>
              <a:buNone/>
              <a:defRPr sz="6000">
                <a:solidFill>
                  <a:schemeClr val="accent3"/>
                </a:solidFill>
              </a:defRPr>
            </a:lvl9pPr>
          </a:lstStyle>
          <a:p>
            <a:r>
              <a:t>xx%</a:t>
            </a:r>
          </a:p>
        </p:txBody>
      </p:sp>
      <p:sp>
        <p:nvSpPr>
          <p:cNvPr id="543" name="Google Shape;543;p74"/>
          <p:cNvSpPr/>
          <p:nvPr/>
        </p:nvSpPr>
        <p:spPr>
          <a:xfrm>
            <a:off x="0" y="4575300"/>
            <a:ext cx="5181600" cy="5682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0">
    <p:spTree>
      <p:nvGrpSpPr>
        <p:cNvPr id="544" name="Shape 544"/>
        <p:cNvGrpSpPr/>
        <p:nvPr/>
      </p:nvGrpSpPr>
      <p:grpSpPr>
        <a:xfrm>
          <a:off x="0" y="0"/>
          <a:ext cx="0" cy="0"/>
          <a:chOff x="0" y="0"/>
          <a:chExt cx="0" cy="0"/>
        </a:xfrm>
      </p:grpSpPr>
      <p:sp>
        <p:nvSpPr>
          <p:cNvPr id="545" name="Google Shape;545;p75"/>
          <p:cNvSpPr txBox="1"/>
          <p:nvPr>
            <p:ph type="title"/>
          </p:nvPr>
        </p:nvSpPr>
        <p:spPr>
          <a:xfrm>
            <a:off x="4802400" y="1611350"/>
            <a:ext cx="3882000" cy="567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700"/>
              <a:buNone/>
              <a:defRPr sz="3600">
                <a:solidFill>
                  <a:schemeClr val="accent3"/>
                </a:solidFill>
              </a:defRPr>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546" name="Google Shape;546;p75"/>
          <p:cNvSpPr txBox="1"/>
          <p:nvPr>
            <p:ph idx="1" type="subTitle"/>
          </p:nvPr>
        </p:nvSpPr>
        <p:spPr>
          <a:xfrm>
            <a:off x="4802400" y="2178350"/>
            <a:ext cx="3447900" cy="66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700"/>
              <a:buFont typeface="Montserrat Medium"/>
              <a:buNone/>
              <a:defRPr>
                <a:solidFill>
                  <a:schemeClr val="accent3"/>
                </a:solidFill>
                <a:latin typeface="Montserrat Medium"/>
                <a:ea typeface="Montserrat Medium"/>
                <a:cs typeface="Montserrat Medium"/>
                <a:sym typeface="Montserrat Medium"/>
              </a:defRPr>
            </a:lvl1pPr>
            <a:lvl2pPr lvl="1"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2pPr>
            <a:lvl3pPr lvl="2"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3pPr>
            <a:lvl4pPr lvl="3"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4pPr>
            <a:lvl5pPr lvl="4"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5pPr>
            <a:lvl6pPr lvl="5"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6pPr>
            <a:lvl7pPr lvl="6"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7pPr>
            <a:lvl8pPr lvl="7"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8pPr>
            <a:lvl9pPr lvl="8"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9pPr>
          </a:lstStyle>
          <a:p/>
        </p:txBody>
      </p:sp>
      <p:sp>
        <p:nvSpPr>
          <p:cNvPr id="547" name="Google Shape;547;p75"/>
          <p:cNvSpPr txBox="1"/>
          <p:nvPr>
            <p:ph hasCustomPrompt="1" idx="2" type="title"/>
          </p:nvPr>
        </p:nvSpPr>
        <p:spPr>
          <a:xfrm>
            <a:off x="4802400" y="764150"/>
            <a:ext cx="1302600" cy="847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7200">
                <a:solidFill>
                  <a:schemeClr val="accent5"/>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548" name="Google Shape;548;p75"/>
          <p:cNvSpPr/>
          <p:nvPr/>
        </p:nvSpPr>
        <p:spPr>
          <a:xfrm rot="10800000">
            <a:off x="0" y="4599175"/>
            <a:ext cx="3191400" cy="544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75"/>
          <p:cNvSpPr/>
          <p:nvPr/>
        </p:nvSpPr>
        <p:spPr>
          <a:xfrm rot="-5400000">
            <a:off x="7292100" y="1339500"/>
            <a:ext cx="3191400" cy="5124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21">
    <p:spTree>
      <p:nvGrpSpPr>
        <p:cNvPr id="550" name="Shape 550"/>
        <p:cNvGrpSpPr/>
        <p:nvPr/>
      </p:nvGrpSpPr>
      <p:grpSpPr>
        <a:xfrm>
          <a:off x="0" y="0"/>
          <a:ext cx="0" cy="0"/>
          <a:chOff x="0" y="0"/>
          <a:chExt cx="0" cy="0"/>
        </a:xfrm>
      </p:grpSpPr>
      <p:sp>
        <p:nvSpPr>
          <p:cNvPr id="551" name="Google Shape;551;p76"/>
          <p:cNvSpPr txBox="1"/>
          <p:nvPr>
            <p:ph type="title"/>
          </p:nvPr>
        </p:nvSpPr>
        <p:spPr>
          <a:xfrm>
            <a:off x="723975" y="3335400"/>
            <a:ext cx="3447900" cy="567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2700"/>
              <a:buNone/>
              <a:defRPr sz="3600">
                <a:solidFill>
                  <a:schemeClr val="accent1"/>
                </a:solidFill>
              </a:defRPr>
            </a:lvl1pPr>
            <a:lvl2pPr lvl="1" rtl="0" algn="r">
              <a:spcBef>
                <a:spcPts val="0"/>
              </a:spcBef>
              <a:spcAft>
                <a:spcPts val="0"/>
              </a:spcAft>
              <a:buClr>
                <a:schemeClr val="accent1"/>
              </a:buClr>
              <a:buSzPts val="3600"/>
              <a:buNone/>
              <a:defRPr sz="3600">
                <a:solidFill>
                  <a:schemeClr val="accent1"/>
                </a:solidFill>
              </a:defRPr>
            </a:lvl2pPr>
            <a:lvl3pPr lvl="2" rtl="0" algn="r">
              <a:spcBef>
                <a:spcPts val="0"/>
              </a:spcBef>
              <a:spcAft>
                <a:spcPts val="0"/>
              </a:spcAft>
              <a:buClr>
                <a:schemeClr val="accent1"/>
              </a:buClr>
              <a:buSzPts val="3600"/>
              <a:buNone/>
              <a:defRPr sz="3600">
                <a:solidFill>
                  <a:schemeClr val="accent1"/>
                </a:solidFill>
              </a:defRPr>
            </a:lvl3pPr>
            <a:lvl4pPr lvl="3" rtl="0" algn="r">
              <a:spcBef>
                <a:spcPts val="0"/>
              </a:spcBef>
              <a:spcAft>
                <a:spcPts val="0"/>
              </a:spcAft>
              <a:buClr>
                <a:schemeClr val="accent1"/>
              </a:buClr>
              <a:buSzPts val="3600"/>
              <a:buNone/>
              <a:defRPr sz="3600">
                <a:solidFill>
                  <a:schemeClr val="accent1"/>
                </a:solidFill>
              </a:defRPr>
            </a:lvl4pPr>
            <a:lvl5pPr lvl="4" rtl="0" algn="r">
              <a:spcBef>
                <a:spcPts val="0"/>
              </a:spcBef>
              <a:spcAft>
                <a:spcPts val="0"/>
              </a:spcAft>
              <a:buClr>
                <a:schemeClr val="accent1"/>
              </a:buClr>
              <a:buSzPts val="3600"/>
              <a:buNone/>
              <a:defRPr sz="3600">
                <a:solidFill>
                  <a:schemeClr val="accent1"/>
                </a:solidFill>
              </a:defRPr>
            </a:lvl5pPr>
            <a:lvl6pPr lvl="5" rtl="0" algn="r">
              <a:spcBef>
                <a:spcPts val="0"/>
              </a:spcBef>
              <a:spcAft>
                <a:spcPts val="0"/>
              </a:spcAft>
              <a:buClr>
                <a:schemeClr val="accent1"/>
              </a:buClr>
              <a:buSzPts val="3600"/>
              <a:buNone/>
              <a:defRPr sz="3600">
                <a:solidFill>
                  <a:schemeClr val="accent1"/>
                </a:solidFill>
              </a:defRPr>
            </a:lvl6pPr>
            <a:lvl7pPr lvl="6" rtl="0" algn="r">
              <a:spcBef>
                <a:spcPts val="0"/>
              </a:spcBef>
              <a:spcAft>
                <a:spcPts val="0"/>
              </a:spcAft>
              <a:buClr>
                <a:schemeClr val="accent1"/>
              </a:buClr>
              <a:buSzPts val="3600"/>
              <a:buNone/>
              <a:defRPr sz="3600">
                <a:solidFill>
                  <a:schemeClr val="accent1"/>
                </a:solidFill>
              </a:defRPr>
            </a:lvl7pPr>
            <a:lvl8pPr lvl="7" rtl="0" algn="r">
              <a:spcBef>
                <a:spcPts val="0"/>
              </a:spcBef>
              <a:spcAft>
                <a:spcPts val="0"/>
              </a:spcAft>
              <a:buClr>
                <a:schemeClr val="accent1"/>
              </a:buClr>
              <a:buSzPts val="3600"/>
              <a:buNone/>
              <a:defRPr sz="3600">
                <a:solidFill>
                  <a:schemeClr val="accent1"/>
                </a:solidFill>
              </a:defRPr>
            </a:lvl8pPr>
            <a:lvl9pPr lvl="8" rtl="0" algn="r">
              <a:spcBef>
                <a:spcPts val="0"/>
              </a:spcBef>
              <a:spcAft>
                <a:spcPts val="0"/>
              </a:spcAft>
              <a:buClr>
                <a:schemeClr val="accent1"/>
              </a:buClr>
              <a:buSzPts val="3600"/>
              <a:buNone/>
              <a:defRPr sz="3600">
                <a:solidFill>
                  <a:schemeClr val="accent1"/>
                </a:solidFill>
              </a:defRPr>
            </a:lvl9pPr>
          </a:lstStyle>
          <a:p/>
        </p:txBody>
      </p:sp>
      <p:sp>
        <p:nvSpPr>
          <p:cNvPr id="552" name="Google Shape;552;p76"/>
          <p:cNvSpPr txBox="1"/>
          <p:nvPr>
            <p:ph idx="1" type="subTitle"/>
          </p:nvPr>
        </p:nvSpPr>
        <p:spPr>
          <a:xfrm>
            <a:off x="723975" y="3902400"/>
            <a:ext cx="3447900" cy="66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700"/>
              <a:buFont typeface="Montserrat Medium"/>
              <a:buNone/>
              <a:defRPr>
                <a:solidFill>
                  <a:schemeClr val="accent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9pPr>
          </a:lstStyle>
          <a:p/>
        </p:txBody>
      </p:sp>
      <p:sp>
        <p:nvSpPr>
          <p:cNvPr id="553" name="Google Shape;553;p76"/>
          <p:cNvSpPr txBox="1"/>
          <p:nvPr>
            <p:ph hasCustomPrompt="1" idx="2" type="title"/>
          </p:nvPr>
        </p:nvSpPr>
        <p:spPr>
          <a:xfrm>
            <a:off x="723975" y="2488200"/>
            <a:ext cx="1302600" cy="847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3"/>
              </a:buClr>
              <a:buSzPts val="6000"/>
              <a:buNone/>
              <a:defRPr sz="7200">
                <a:solidFill>
                  <a:schemeClr val="accent3"/>
                </a:solidFill>
              </a:defRPr>
            </a:lvl1pPr>
            <a:lvl2pPr lvl="1" rtl="0" algn="ctr">
              <a:spcBef>
                <a:spcPts val="0"/>
              </a:spcBef>
              <a:spcAft>
                <a:spcPts val="0"/>
              </a:spcAft>
              <a:buClr>
                <a:schemeClr val="accent3"/>
              </a:buClr>
              <a:buSzPts val="6000"/>
              <a:buNone/>
              <a:defRPr sz="6000">
                <a:solidFill>
                  <a:schemeClr val="accent3"/>
                </a:solidFill>
              </a:defRPr>
            </a:lvl2pPr>
            <a:lvl3pPr lvl="2" rtl="0" algn="ctr">
              <a:spcBef>
                <a:spcPts val="0"/>
              </a:spcBef>
              <a:spcAft>
                <a:spcPts val="0"/>
              </a:spcAft>
              <a:buClr>
                <a:schemeClr val="accent3"/>
              </a:buClr>
              <a:buSzPts val="6000"/>
              <a:buNone/>
              <a:defRPr sz="6000">
                <a:solidFill>
                  <a:schemeClr val="accent3"/>
                </a:solidFill>
              </a:defRPr>
            </a:lvl3pPr>
            <a:lvl4pPr lvl="3" rtl="0" algn="ctr">
              <a:spcBef>
                <a:spcPts val="0"/>
              </a:spcBef>
              <a:spcAft>
                <a:spcPts val="0"/>
              </a:spcAft>
              <a:buClr>
                <a:schemeClr val="accent3"/>
              </a:buClr>
              <a:buSzPts val="6000"/>
              <a:buNone/>
              <a:defRPr sz="6000">
                <a:solidFill>
                  <a:schemeClr val="accent3"/>
                </a:solidFill>
              </a:defRPr>
            </a:lvl4pPr>
            <a:lvl5pPr lvl="4" rtl="0" algn="ctr">
              <a:spcBef>
                <a:spcPts val="0"/>
              </a:spcBef>
              <a:spcAft>
                <a:spcPts val="0"/>
              </a:spcAft>
              <a:buClr>
                <a:schemeClr val="accent3"/>
              </a:buClr>
              <a:buSzPts val="6000"/>
              <a:buNone/>
              <a:defRPr sz="6000">
                <a:solidFill>
                  <a:schemeClr val="accent3"/>
                </a:solidFill>
              </a:defRPr>
            </a:lvl5pPr>
            <a:lvl6pPr lvl="5" rtl="0" algn="ctr">
              <a:spcBef>
                <a:spcPts val="0"/>
              </a:spcBef>
              <a:spcAft>
                <a:spcPts val="0"/>
              </a:spcAft>
              <a:buClr>
                <a:schemeClr val="accent3"/>
              </a:buClr>
              <a:buSzPts val="6000"/>
              <a:buNone/>
              <a:defRPr sz="6000">
                <a:solidFill>
                  <a:schemeClr val="accent3"/>
                </a:solidFill>
              </a:defRPr>
            </a:lvl6pPr>
            <a:lvl7pPr lvl="6" rtl="0" algn="ctr">
              <a:spcBef>
                <a:spcPts val="0"/>
              </a:spcBef>
              <a:spcAft>
                <a:spcPts val="0"/>
              </a:spcAft>
              <a:buClr>
                <a:schemeClr val="accent3"/>
              </a:buClr>
              <a:buSzPts val="6000"/>
              <a:buNone/>
              <a:defRPr sz="6000">
                <a:solidFill>
                  <a:schemeClr val="accent3"/>
                </a:solidFill>
              </a:defRPr>
            </a:lvl7pPr>
            <a:lvl8pPr lvl="7" rtl="0" algn="ctr">
              <a:spcBef>
                <a:spcPts val="0"/>
              </a:spcBef>
              <a:spcAft>
                <a:spcPts val="0"/>
              </a:spcAft>
              <a:buClr>
                <a:schemeClr val="accent3"/>
              </a:buClr>
              <a:buSzPts val="6000"/>
              <a:buNone/>
              <a:defRPr sz="6000">
                <a:solidFill>
                  <a:schemeClr val="accent3"/>
                </a:solidFill>
              </a:defRPr>
            </a:lvl8pPr>
            <a:lvl9pPr lvl="8" rtl="0" algn="ctr">
              <a:spcBef>
                <a:spcPts val="0"/>
              </a:spcBef>
              <a:spcAft>
                <a:spcPts val="0"/>
              </a:spcAft>
              <a:buClr>
                <a:schemeClr val="accent3"/>
              </a:buClr>
              <a:buSzPts val="6000"/>
              <a:buNone/>
              <a:defRPr sz="6000">
                <a:solidFill>
                  <a:schemeClr val="accent3"/>
                </a:solidFill>
              </a:defRPr>
            </a:lvl9pPr>
          </a:lstStyle>
          <a:p>
            <a:r>
              <a:t>xx%</a:t>
            </a:r>
          </a:p>
        </p:txBody>
      </p:sp>
      <p:sp>
        <p:nvSpPr>
          <p:cNvPr id="554" name="Google Shape;554;p76"/>
          <p:cNvSpPr/>
          <p:nvPr/>
        </p:nvSpPr>
        <p:spPr>
          <a:xfrm rot="5400000">
            <a:off x="5170325" y="3755250"/>
            <a:ext cx="20553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76"/>
          <p:cNvSpPr/>
          <p:nvPr/>
        </p:nvSpPr>
        <p:spPr>
          <a:xfrm rot="10800000">
            <a:off x="7092600" y="0"/>
            <a:ext cx="20514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22">
    <p:spTree>
      <p:nvGrpSpPr>
        <p:cNvPr id="556" name="Shape 556"/>
        <p:cNvGrpSpPr/>
        <p:nvPr/>
      </p:nvGrpSpPr>
      <p:grpSpPr>
        <a:xfrm>
          <a:off x="0" y="0"/>
          <a:ext cx="0" cy="0"/>
          <a:chOff x="0" y="0"/>
          <a:chExt cx="0" cy="0"/>
        </a:xfrm>
      </p:grpSpPr>
      <p:sp>
        <p:nvSpPr>
          <p:cNvPr id="557" name="Google Shape;557;p77"/>
          <p:cNvSpPr txBox="1"/>
          <p:nvPr>
            <p:ph type="title"/>
          </p:nvPr>
        </p:nvSpPr>
        <p:spPr>
          <a:xfrm>
            <a:off x="4796325" y="2974675"/>
            <a:ext cx="3447900" cy="567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2700"/>
              <a:buNone/>
              <a:defRPr sz="3600">
                <a:solidFill>
                  <a:schemeClr val="accent3"/>
                </a:solidFill>
              </a:defRPr>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558" name="Google Shape;558;p77"/>
          <p:cNvSpPr txBox="1"/>
          <p:nvPr>
            <p:ph idx="1" type="subTitle"/>
          </p:nvPr>
        </p:nvSpPr>
        <p:spPr>
          <a:xfrm>
            <a:off x="4796325" y="3541675"/>
            <a:ext cx="3447900" cy="661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700"/>
              <a:buFont typeface="Montserrat Medium"/>
              <a:buNone/>
              <a:defRPr>
                <a:solidFill>
                  <a:schemeClr val="accent3"/>
                </a:solidFill>
                <a:latin typeface="Montserrat Medium"/>
                <a:ea typeface="Montserrat Medium"/>
                <a:cs typeface="Montserrat Medium"/>
                <a:sym typeface="Montserrat Medium"/>
              </a:defRPr>
            </a:lvl1pPr>
            <a:lvl2pPr lvl="1"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2pPr>
            <a:lvl3pPr lvl="2"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3pPr>
            <a:lvl4pPr lvl="3"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4pPr>
            <a:lvl5pPr lvl="4"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5pPr>
            <a:lvl6pPr lvl="5"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6pPr>
            <a:lvl7pPr lvl="6"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7pPr>
            <a:lvl8pPr lvl="7"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8pPr>
            <a:lvl9pPr lvl="8"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9pPr>
          </a:lstStyle>
          <a:p/>
        </p:txBody>
      </p:sp>
      <p:sp>
        <p:nvSpPr>
          <p:cNvPr id="559" name="Google Shape;559;p77"/>
          <p:cNvSpPr txBox="1"/>
          <p:nvPr>
            <p:ph hasCustomPrompt="1" idx="2" type="title"/>
          </p:nvPr>
        </p:nvSpPr>
        <p:spPr>
          <a:xfrm>
            <a:off x="6941625" y="2127475"/>
            <a:ext cx="1302600" cy="8472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7200">
                <a:solidFill>
                  <a:schemeClr val="accent5"/>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560" name="Google Shape;560;p77"/>
          <p:cNvSpPr/>
          <p:nvPr/>
        </p:nvSpPr>
        <p:spPr>
          <a:xfrm rot="10800000">
            <a:off x="6510000" y="0"/>
            <a:ext cx="2634000" cy="5343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77"/>
          <p:cNvSpPr/>
          <p:nvPr/>
        </p:nvSpPr>
        <p:spPr>
          <a:xfrm rot="10800000">
            <a:off x="0" y="4609200"/>
            <a:ext cx="2634000" cy="53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23">
    <p:spTree>
      <p:nvGrpSpPr>
        <p:cNvPr id="562" name="Shape 562"/>
        <p:cNvGrpSpPr/>
        <p:nvPr/>
      </p:nvGrpSpPr>
      <p:grpSpPr>
        <a:xfrm>
          <a:off x="0" y="0"/>
          <a:ext cx="0" cy="0"/>
          <a:chOff x="0" y="0"/>
          <a:chExt cx="0" cy="0"/>
        </a:xfrm>
      </p:grpSpPr>
      <p:sp>
        <p:nvSpPr>
          <p:cNvPr id="563" name="Google Shape;563;p78"/>
          <p:cNvSpPr txBox="1"/>
          <p:nvPr>
            <p:ph type="title"/>
          </p:nvPr>
        </p:nvSpPr>
        <p:spPr>
          <a:xfrm>
            <a:off x="2631000" y="2381250"/>
            <a:ext cx="3882000" cy="567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700"/>
              <a:buNone/>
              <a:defRPr sz="3600">
                <a:solidFill>
                  <a:schemeClr val="accent1"/>
                </a:solidFill>
              </a:defRPr>
            </a:lvl1pPr>
            <a:lvl2pPr lvl="1" rtl="0" algn="r">
              <a:spcBef>
                <a:spcPts val="0"/>
              </a:spcBef>
              <a:spcAft>
                <a:spcPts val="0"/>
              </a:spcAft>
              <a:buClr>
                <a:schemeClr val="accent1"/>
              </a:buClr>
              <a:buSzPts val="3600"/>
              <a:buNone/>
              <a:defRPr sz="3600">
                <a:solidFill>
                  <a:schemeClr val="accent1"/>
                </a:solidFill>
              </a:defRPr>
            </a:lvl2pPr>
            <a:lvl3pPr lvl="2" rtl="0" algn="r">
              <a:spcBef>
                <a:spcPts val="0"/>
              </a:spcBef>
              <a:spcAft>
                <a:spcPts val="0"/>
              </a:spcAft>
              <a:buClr>
                <a:schemeClr val="accent1"/>
              </a:buClr>
              <a:buSzPts val="3600"/>
              <a:buNone/>
              <a:defRPr sz="3600">
                <a:solidFill>
                  <a:schemeClr val="accent1"/>
                </a:solidFill>
              </a:defRPr>
            </a:lvl3pPr>
            <a:lvl4pPr lvl="3" rtl="0" algn="r">
              <a:spcBef>
                <a:spcPts val="0"/>
              </a:spcBef>
              <a:spcAft>
                <a:spcPts val="0"/>
              </a:spcAft>
              <a:buClr>
                <a:schemeClr val="accent1"/>
              </a:buClr>
              <a:buSzPts val="3600"/>
              <a:buNone/>
              <a:defRPr sz="3600">
                <a:solidFill>
                  <a:schemeClr val="accent1"/>
                </a:solidFill>
              </a:defRPr>
            </a:lvl4pPr>
            <a:lvl5pPr lvl="4" rtl="0" algn="r">
              <a:spcBef>
                <a:spcPts val="0"/>
              </a:spcBef>
              <a:spcAft>
                <a:spcPts val="0"/>
              </a:spcAft>
              <a:buClr>
                <a:schemeClr val="accent1"/>
              </a:buClr>
              <a:buSzPts val="3600"/>
              <a:buNone/>
              <a:defRPr sz="3600">
                <a:solidFill>
                  <a:schemeClr val="accent1"/>
                </a:solidFill>
              </a:defRPr>
            </a:lvl5pPr>
            <a:lvl6pPr lvl="5" rtl="0" algn="r">
              <a:spcBef>
                <a:spcPts val="0"/>
              </a:spcBef>
              <a:spcAft>
                <a:spcPts val="0"/>
              </a:spcAft>
              <a:buClr>
                <a:schemeClr val="accent1"/>
              </a:buClr>
              <a:buSzPts val="3600"/>
              <a:buNone/>
              <a:defRPr sz="3600">
                <a:solidFill>
                  <a:schemeClr val="accent1"/>
                </a:solidFill>
              </a:defRPr>
            </a:lvl6pPr>
            <a:lvl7pPr lvl="6" rtl="0" algn="r">
              <a:spcBef>
                <a:spcPts val="0"/>
              </a:spcBef>
              <a:spcAft>
                <a:spcPts val="0"/>
              </a:spcAft>
              <a:buClr>
                <a:schemeClr val="accent1"/>
              </a:buClr>
              <a:buSzPts val="3600"/>
              <a:buNone/>
              <a:defRPr sz="3600">
                <a:solidFill>
                  <a:schemeClr val="accent1"/>
                </a:solidFill>
              </a:defRPr>
            </a:lvl7pPr>
            <a:lvl8pPr lvl="7" rtl="0" algn="r">
              <a:spcBef>
                <a:spcPts val="0"/>
              </a:spcBef>
              <a:spcAft>
                <a:spcPts val="0"/>
              </a:spcAft>
              <a:buClr>
                <a:schemeClr val="accent1"/>
              </a:buClr>
              <a:buSzPts val="3600"/>
              <a:buNone/>
              <a:defRPr sz="3600">
                <a:solidFill>
                  <a:schemeClr val="accent1"/>
                </a:solidFill>
              </a:defRPr>
            </a:lvl8pPr>
            <a:lvl9pPr lvl="8" rtl="0" algn="r">
              <a:spcBef>
                <a:spcPts val="0"/>
              </a:spcBef>
              <a:spcAft>
                <a:spcPts val="0"/>
              </a:spcAft>
              <a:buClr>
                <a:schemeClr val="accent1"/>
              </a:buClr>
              <a:buSzPts val="3600"/>
              <a:buNone/>
              <a:defRPr sz="3600">
                <a:solidFill>
                  <a:schemeClr val="accent1"/>
                </a:solidFill>
              </a:defRPr>
            </a:lvl9pPr>
          </a:lstStyle>
          <a:p/>
        </p:txBody>
      </p:sp>
      <p:sp>
        <p:nvSpPr>
          <p:cNvPr id="564" name="Google Shape;564;p78"/>
          <p:cNvSpPr txBox="1"/>
          <p:nvPr>
            <p:ph idx="1" type="subTitle"/>
          </p:nvPr>
        </p:nvSpPr>
        <p:spPr>
          <a:xfrm>
            <a:off x="2848050" y="2948250"/>
            <a:ext cx="3447900" cy="66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700"/>
              <a:buFont typeface="Montserrat Medium"/>
              <a:buNone/>
              <a:defRPr>
                <a:solidFill>
                  <a:schemeClr val="accent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9pPr>
          </a:lstStyle>
          <a:p/>
        </p:txBody>
      </p:sp>
      <p:sp>
        <p:nvSpPr>
          <p:cNvPr id="565" name="Google Shape;565;p78"/>
          <p:cNvSpPr txBox="1"/>
          <p:nvPr>
            <p:ph hasCustomPrompt="1" idx="2" type="title"/>
          </p:nvPr>
        </p:nvSpPr>
        <p:spPr>
          <a:xfrm>
            <a:off x="3920700" y="1534050"/>
            <a:ext cx="1302600" cy="847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000"/>
              <a:buNone/>
              <a:defRPr sz="7200">
                <a:solidFill>
                  <a:schemeClr val="accent3"/>
                </a:solidFill>
              </a:defRPr>
            </a:lvl1pPr>
            <a:lvl2pPr lvl="1" rtl="0" algn="ctr">
              <a:spcBef>
                <a:spcPts val="0"/>
              </a:spcBef>
              <a:spcAft>
                <a:spcPts val="0"/>
              </a:spcAft>
              <a:buClr>
                <a:schemeClr val="accent3"/>
              </a:buClr>
              <a:buSzPts val="6000"/>
              <a:buNone/>
              <a:defRPr sz="6000">
                <a:solidFill>
                  <a:schemeClr val="accent3"/>
                </a:solidFill>
              </a:defRPr>
            </a:lvl2pPr>
            <a:lvl3pPr lvl="2" rtl="0" algn="ctr">
              <a:spcBef>
                <a:spcPts val="0"/>
              </a:spcBef>
              <a:spcAft>
                <a:spcPts val="0"/>
              </a:spcAft>
              <a:buClr>
                <a:schemeClr val="accent3"/>
              </a:buClr>
              <a:buSzPts val="6000"/>
              <a:buNone/>
              <a:defRPr sz="6000">
                <a:solidFill>
                  <a:schemeClr val="accent3"/>
                </a:solidFill>
              </a:defRPr>
            </a:lvl3pPr>
            <a:lvl4pPr lvl="3" rtl="0" algn="ctr">
              <a:spcBef>
                <a:spcPts val="0"/>
              </a:spcBef>
              <a:spcAft>
                <a:spcPts val="0"/>
              </a:spcAft>
              <a:buClr>
                <a:schemeClr val="accent3"/>
              </a:buClr>
              <a:buSzPts val="6000"/>
              <a:buNone/>
              <a:defRPr sz="6000">
                <a:solidFill>
                  <a:schemeClr val="accent3"/>
                </a:solidFill>
              </a:defRPr>
            </a:lvl4pPr>
            <a:lvl5pPr lvl="4" rtl="0" algn="ctr">
              <a:spcBef>
                <a:spcPts val="0"/>
              </a:spcBef>
              <a:spcAft>
                <a:spcPts val="0"/>
              </a:spcAft>
              <a:buClr>
                <a:schemeClr val="accent3"/>
              </a:buClr>
              <a:buSzPts val="6000"/>
              <a:buNone/>
              <a:defRPr sz="6000">
                <a:solidFill>
                  <a:schemeClr val="accent3"/>
                </a:solidFill>
              </a:defRPr>
            </a:lvl5pPr>
            <a:lvl6pPr lvl="5" rtl="0" algn="ctr">
              <a:spcBef>
                <a:spcPts val="0"/>
              </a:spcBef>
              <a:spcAft>
                <a:spcPts val="0"/>
              </a:spcAft>
              <a:buClr>
                <a:schemeClr val="accent3"/>
              </a:buClr>
              <a:buSzPts val="6000"/>
              <a:buNone/>
              <a:defRPr sz="6000">
                <a:solidFill>
                  <a:schemeClr val="accent3"/>
                </a:solidFill>
              </a:defRPr>
            </a:lvl6pPr>
            <a:lvl7pPr lvl="6" rtl="0" algn="ctr">
              <a:spcBef>
                <a:spcPts val="0"/>
              </a:spcBef>
              <a:spcAft>
                <a:spcPts val="0"/>
              </a:spcAft>
              <a:buClr>
                <a:schemeClr val="accent3"/>
              </a:buClr>
              <a:buSzPts val="6000"/>
              <a:buNone/>
              <a:defRPr sz="6000">
                <a:solidFill>
                  <a:schemeClr val="accent3"/>
                </a:solidFill>
              </a:defRPr>
            </a:lvl7pPr>
            <a:lvl8pPr lvl="7" rtl="0" algn="ctr">
              <a:spcBef>
                <a:spcPts val="0"/>
              </a:spcBef>
              <a:spcAft>
                <a:spcPts val="0"/>
              </a:spcAft>
              <a:buClr>
                <a:schemeClr val="accent3"/>
              </a:buClr>
              <a:buSzPts val="6000"/>
              <a:buNone/>
              <a:defRPr sz="6000">
                <a:solidFill>
                  <a:schemeClr val="accent3"/>
                </a:solidFill>
              </a:defRPr>
            </a:lvl8pPr>
            <a:lvl9pPr lvl="8" rtl="0" algn="ctr">
              <a:spcBef>
                <a:spcPts val="0"/>
              </a:spcBef>
              <a:spcAft>
                <a:spcPts val="0"/>
              </a:spcAft>
              <a:buClr>
                <a:schemeClr val="accent3"/>
              </a:buClr>
              <a:buSzPts val="6000"/>
              <a:buNone/>
              <a:defRPr sz="6000">
                <a:solidFill>
                  <a:schemeClr val="accent3"/>
                </a:solidFill>
              </a:defRPr>
            </a:lvl9pPr>
          </a:lstStyle>
          <a:p>
            <a:r>
              <a:t>xx%</a:t>
            </a:r>
          </a:p>
        </p:txBody>
      </p:sp>
      <p:sp>
        <p:nvSpPr>
          <p:cNvPr id="566" name="Google Shape;566;p78"/>
          <p:cNvSpPr/>
          <p:nvPr/>
        </p:nvSpPr>
        <p:spPr>
          <a:xfrm rot="10800000">
            <a:off x="7092600" y="4791475"/>
            <a:ext cx="20514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78"/>
          <p:cNvSpPr/>
          <p:nvPr/>
        </p:nvSpPr>
        <p:spPr>
          <a:xfrm rot="5400000">
            <a:off x="8328300" y="143125"/>
            <a:ext cx="1007700" cy="7212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1">
    <p:spTree>
      <p:nvGrpSpPr>
        <p:cNvPr id="568" name="Shape 568"/>
        <p:cNvGrpSpPr/>
        <p:nvPr/>
      </p:nvGrpSpPr>
      <p:grpSpPr>
        <a:xfrm>
          <a:off x="0" y="0"/>
          <a:ext cx="0" cy="0"/>
          <a:chOff x="0" y="0"/>
          <a:chExt cx="0" cy="0"/>
        </a:xfrm>
      </p:grpSpPr>
      <p:sp>
        <p:nvSpPr>
          <p:cNvPr id="569" name="Google Shape;569;p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70" name="Google Shape;570;p79"/>
          <p:cNvSpPr txBox="1"/>
          <p:nvPr>
            <p:ph type="title"/>
          </p:nvPr>
        </p:nvSpPr>
        <p:spPr>
          <a:xfrm>
            <a:off x="1385250" y="3175325"/>
            <a:ext cx="4002900" cy="584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4"/>
              </a:buClr>
              <a:buSzPts val="2800"/>
              <a:buNone/>
              <a:defRPr b="0" sz="2600">
                <a:solidFill>
                  <a:schemeClr val="accent4"/>
                </a:solidFill>
                <a:latin typeface="Playfair Display Medium"/>
                <a:ea typeface="Playfair Display Medium"/>
                <a:cs typeface="Playfair Display Medium"/>
                <a:sym typeface="Playfair Display Medium"/>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571" name="Google Shape;571;p79"/>
          <p:cNvSpPr txBox="1"/>
          <p:nvPr>
            <p:ph idx="2" type="title"/>
          </p:nvPr>
        </p:nvSpPr>
        <p:spPr>
          <a:xfrm>
            <a:off x="1385250" y="1146300"/>
            <a:ext cx="4242900" cy="2088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3"/>
              </a:buClr>
              <a:buSzPts val="2800"/>
              <a:buNone/>
              <a:defRPr b="0" sz="2300">
                <a:solidFill>
                  <a:schemeClr val="accent3"/>
                </a:solidFill>
                <a:latin typeface="Montserrat"/>
                <a:ea typeface="Montserrat"/>
                <a:cs typeface="Montserrat"/>
                <a:sym typeface="Montserrat"/>
              </a:defRPr>
            </a:lvl1pPr>
            <a:lvl2pPr lvl="1"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2pPr>
            <a:lvl3pPr lvl="2"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3pPr>
            <a:lvl4pPr lvl="3"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4pPr>
            <a:lvl5pPr lvl="4"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5pPr>
            <a:lvl6pPr lvl="5"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6pPr>
            <a:lvl7pPr lvl="6"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7pPr>
            <a:lvl8pPr lvl="7"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8pPr>
            <a:lvl9pPr lvl="8"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9pPr>
          </a:lstStyle>
          <a:p/>
        </p:txBody>
      </p:sp>
      <p:sp>
        <p:nvSpPr>
          <p:cNvPr id="572" name="Google Shape;572;p79"/>
          <p:cNvSpPr/>
          <p:nvPr/>
        </p:nvSpPr>
        <p:spPr>
          <a:xfrm rot="10800000">
            <a:off x="0" y="4791475"/>
            <a:ext cx="20514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79"/>
          <p:cNvSpPr/>
          <p:nvPr/>
        </p:nvSpPr>
        <p:spPr>
          <a:xfrm rot="5400000">
            <a:off x="7185900" y="1234081"/>
            <a:ext cx="3189600" cy="7212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30">
    <p:spTree>
      <p:nvGrpSpPr>
        <p:cNvPr id="574" name="Shape 574"/>
        <p:cNvGrpSpPr/>
        <p:nvPr/>
      </p:nvGrpSpPr>
      <p:grpSpPr>
        <a:xfrm>
          <a:off x="0" y="0"/>
          <a:ext cx="0" cy="0"/>
          <a:chOff x="0" y="0"/>
          <a:chExt cx="0" cy="0"/>
        </a:xfrm>
      </p:grpSpPr>
      <p:sp>
        <p:nvSpPr>
          <p:cNvPr id="575" name="Google Shape;575;p80"/>
          <p:cNvSpPr txBox="1"/>
          <p:nvPr>
            <p:ph type="title"/>
          </p:nvPr>
        </p:nvSpPr>
        <p:spPr>
          <a:xfrm>
            <a:off x="4094100" y="3158625"/>
            <a:ext cx="4002900" cy="485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4"/>
              </a:buClr>
              <a:buSzPts val="2800"/>
              <a:buNone/>
              <a:defRPr sz="2100">
                <a:solidFill>
                  <a:schemeClr val="accent4"/>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576" name="Google Shape;576;p80"/>
          <p:cNvSpPr txBox="1"/>
          <p:nvPr>
            <p:ph idx="2" type="title"/>
          </p:nvPr>
        </p:nvSpPr>
        <p:spPr>
          <a:xfrm>
            <a:off x="3769350" y="1499175"/>
            <a:ext cx="4652400" cy="1659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2800"/>
              <a:buNone/>
              <a:defRPr b="0" sz="2300">
                <a:solidFill>
                  <a:schemeClr val="accent3"/>
                </a:solidFill>
                <a:latin typeface="Montserrat"/>
                <a:ea typeface="Montserrat"/>
                <a:cs typeface="Montserrat"/>
                <a:sym typeface="Montserrat"/>
              </a:defRPr>
            </a:lvl1pPr>
            <a:lvl2pPr lvl="1"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2pPr>
            <a:lvl3pPr lvl="2"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3pPr>
            <a:lvl4pPr lvl="3"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4pPr>
            <a:lvl5pPr lvl="4"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5pPr>
            <a:lvl6pPr lvl="5"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6pPr>
            <a:lvl7pPr lvl="6"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7pPr>
            <a:lvl8pPr lvl="7"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8pPr>
            <a:lvl9pPr lvl="8"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9pPr>
          </a:lstStyle>
          <a:p/>
        </p:txBody>
      </p:sp>
      <p:sp>
        <p:nvSpPr>
          <p:cNvPr id="577" name="Google Shape;577;p80"/>
          <p:cNvSpPr/>
          <p:nvPr/>
        </p:nvSpPr>
        <p:spPr>
          <a:xfrm>
            <a:off x="7089900" y="-119"/>
            <a:ext cx="20514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80"/>
          <p:cNvSpPr/>
          <p:nvPr/>
        </p:nvSpPr>
        <p:spPr>
          <a:xfrm rot="-5400000">
            <a:off x="-1234200" y="3187975"/>
            <a:ext cx="3189600" cy="7212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579" name="Shape 579"/>
        <p:cNvGrpSpPr/>
        <p:nvPr/>
      </p:nvGrpSpPr>
      <p:grpSpPr>
        <a:xfrm>
          <a:off x="0" y="0"/>
          <a:ext cx="0" cy="0"/>
          <a:chOff x="0" y="0"/>
          <a:chExt cx="0" cy="0"/>
        </a:xfrm>
      </p:grpSpPr>
      <p:sp>
        <p:nvSpPr>
          <p:cNvPr id="580" name="Google Shape;580;p81"/>
          <p:cNvSpPr/>
          <p:nvPr/>
        </p:nvSpPr>
        <p:spPr>
          <a:xfrm>
            <a:off x="0" y="1295400"/>
            <a:ext cx="3771900" cy="3273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81"/>
          <p:cNvSpPr txBox="1"/>
          <p:nvPr>
            <p:ph type="title"/>
          </p:nvPr>
        </p:nvSpPr>
        <p:spPr>
          <a:xfrm>
            <a:off x="723975" y="1597200"/>
            <a:ext cx="2286000" cy="37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2pPr>
            <a:lvl3pPr lvl="2"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3pPr>
            <a:lvl4pPr lvl="3"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4pPr>
            <a:lvl5pPr lvl="4"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5pPr>
            <a:lvl6pPr lvl="5"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6pPr>
            <a:lvl7pPr lvl="6"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7pPr>
            <a:lvl8pPr lvl="7"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8pPr>
            <a:lvl9pPr lvl="8"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9pPr>
          </a:lstStyle>
          <a:p/>
        </p:txBody>
      </p:sp>
      <p:sp>
        <p:nvSpPr>
          <p:cNvPr id="582" name="Google Shape;582;p81"/>
          <p:cNvSpPr txBox="1"/>
          <p:nvPr>
            <p:ph idx="1" type="body"/>
          </p:nvPr>
        </p:nvSpPr>
        <p:spPr>
          <a:xfrm>
            <a:off x="704925" y="2225850"/>
            <a:ext cx="2705100" cy="1120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000000"/>
              </a:buClr>
              <a:buSzPts val="1400"/>
              <a:buChar char="●"/>
              <a:defRPr sz="1400">
                <a:solidFill>
                  <a:srgbClr val="000000"/>
                </a:solidFill>
              </a:defRPr>
            </a:lvl1pPr>
            <a:lvl2pPr indent="-317500" lvl="1" marL="914400" rtl="0">
              <a:spcBef>
                <a:spcPts val="1600"/>
              </a:spcBef>
              <a:spcAft>
                <a:spcPts val="0"/>
              </a:spcAft>
              <a:buClr>
                <a:srgbClr val="000000"/>
              </a:buClr>
              <a:buSzPts val="1400"/>
              <a:buChar char="○"/>
              <a:defRPr>
                <a:solidFill>
                  <a:srgbClr val="000000"/>
                </a:solidFill>
              </a:defRPr>
            </a:lvl2pPr>
            <a:lvl3pPr indent="-317500" lvl="2" marL="1371600" rtl="0">
              <a:spcBef>
                <a:spcPts val="1600"/>
              </a:spcBef>
              <a:spcAft>
                <a:spcPts val="0"/>
              </a:spcAft>
              <a:buClr>
                <a:srgbClr val="000000"/>
              </a:buClr>
              <a:buSzPts val="1400"/>
              <a:buChar char="■"/>
              <a:defRPr>
                <a:solidFill>
                  <a:srgbClr val="000000"/>
                </a:solidFill>
              </a:defRPr>
            </a:lvl3pPr>
            <a:lvl4pPr indent="-317500" lvl="3" marL="1828800" rtl="0">
              <a:spcBef>
                <a:spcPts val="1600"/>
              </a:spcBef>
              <a:spcAft>
                <a:spcPts val="0"/>
              </a:spcAft>
              <a:buClr>
                <a:srgbClr val="000000"/>
              </a:buClr>
              <a:buSzPts val="1400"/>
              <a:buChar char="●"/>
              <a:defRPr>
                <a:solidFill>
                  <a:srgbClr val="000000"/>
                </a:solidFill>
              </a:defRPr>
            </a:lvl4pPr>
            <a:lvl5pPr indent="-317500" lvl="4" marL="2286000" rtl="0">
              <a:spcBef>
                <a:spcPts val="1600"/>
              </a:spcBef>
              <a:spcAft>
                <a:spcPts val="0"/>
              </a:spcAft>
              <a:buClr>
                <a:srgbClr val="000000"/>
              </a:buClr>
              <a:buSzPts val="1400"/>
              <a:buChar char="○"/>
              <a:defRPr>
                <a:solidFill>
                  <a:srgbClr val="000000"/>
                </a:solidFill>
              </a:defRPr>
            </a:lvl5pPr>
            <a:lvl6pPr indent="-317500" lvl="5" marL="2743200" rtl="0">
              <a:spcBef>
                <a:spcPts val="1600"/>
              </a:spcBef>
              <a:spcAft>
                <a:spcPts val="0"/>
              </a:spcAft>
              <a:buClr>
                <a:srgbClr val="000000"/>
              </a:buClr>
              <a:buSzPts val="1400"/>
              <a:buChar char="■"/>
              <a:defRPr>
                <a:solidFill>
                  <a:srgbClr val="000000"/>
                </a:solidFill>
              </a:defRPr>
            </a:lvl6pPr>
            <a:lvl7pPr indent="-317500" lvl="6" marL="3200400" rtl="0">
              <a:spcBef>
                <a:spcPts val="1600"/>
              </a:spcBef>
              <a:spcAft>
                <a:spcPts val="0"/>
              </a:spcAft>
              <a:buClr>
                <a:srgbClr val="000000"/>
              </a:buClr>
              <a:buSzPts val="1400"/>
              <a:buChar char="●"/>
              <a:defRPr>
                <a:solidFill>
                  <a:srgbClr val="000000"/>
                </a:solidFill>
              </a:defRPr>
            </a:lvl7pPr>
            <a:lvl8pPr indent="-317500" lvl="7" marL="3657600" rtl="0">
              <a:spcBef>
                <a:spcPts val="1600"/>
              </a:spcBef>
              <a:spcAft>
                <a:spcPts val="0"/>
              </a:spcAft>
              <a:buClr>
                <a:srgbClr val="000000"/>
              </a:buClr>
              <a:buSzPts val="1400"/>
              <a:buChar char="○"/>
              <a:defRPr>
                <a:solidFill>
                  <a:srgbClr val="000000"/>
                </a:solidFill>
              </a:defRPr>
            </a:lvl8pPr>
            <a:lvl9pPr indent="-317500" lvl="8" marL="4114800" rtl="0">
              <a:spcBef>
                <a:spcPts val="1600"/>
              </a:spcBef>
              <a:spcAft>
                <a:spcPts val="1600"/>
              </a:spcAft>
              <a:buClr>
                <a:srgbClr val="000000"/>
              </a:buClr>
              <a:buSzPts val="1400"/>
              <a:buChar char="■"/>
              <a:defRPr>
                <a:solidFill>
                  <a:srgbClr val="000000"/>
                </a:solidFill>
              </a:defRPr>
            </a:lvl9pPr>
          </a:lstStyle>
          <a:p/>
        </p:txBody>
      </p:sp>
      <p:sp>
        <p:nvSpPr>
          <p:cNvPr id="583" name="Google Shape;583;p81"/>
          <p:cNvSpPr/>
          <p:nvPr/>
        </p:nvSpPr>
        <p:spPr>
          <a:xfrm rot="5400000">
            <a:off x="2742975" y="3755250"/>
            <a:ext cx="20553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81"/>
          <p:cNvSpPr/>
          <p:nvPr/>
        </p:nvSpPr>
        <p:spPr>
          <a:xfrm rot="10800000">
            <a:off x="7092600" y="0"/>
            <a:ext cx="20514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 name="Shape 54"/>
        <p:cNvGrpSpPr/>
        <p:nvPr/>
      </p:nvGrpSpPr>
      <p:grpSpPr>
        <a:xfrm>
          <a:off x="0" y="0"/>
          <a:ext cx="0" cy="0"/>
          <a:chOff x="0" y="0"/>
          <a:chExt cx="0" cy="0"/>
        </a:xfrm>
      </p:grpSpPr>
      <p:sp>
        <p:nvSpPr>
          <p:cNvPr id="55" name="Google Shape;55;p9"/>
          <p:cNvSpPr txBox="1"/>
          <p:nvPr>
            <p:ph idx="1" type="subTitle"/>
          </p:nvPr>
        </p:nvSpPr>
        <p:spPr>
          <a:xfrm>
            <a:off x="723975" y="1075825"/>
            <a:ext cx="4045200" cy="44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Font typeface="Montserrat Medium"/>
              <a:buNone/>
              <a:defRPr sz="1600">
                <a:latin typeface="Montserrat Medium"/>
                <a:ea typeface="Montserrat Medium"/>
                <a:cs typeface="Montserrat Medium"/>
                <a:sym typeface="Montserrat Medium"/>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56" name="Google Shape;56;p9"/>
          <p:cNvSpPr txBox="1"/>
          <p:nvPr>
            <p:ph idx="2" type="body"/>
          </p:nvPr>
        </p:nvSpPr>
        <p:spPr>
          <a:xfrm>
            <a:off x="723975" y="1648700"/>
            <a:ext cx="3837000" cy="31281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Clr>
                <a:schemeClr val="accent5"/>
              </a:buClr>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57" name="Google Shape;5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8" name="Google Shape;58;p9"/>
          <p:cNvSpPr txBox="1"/>
          <p:nvPr>
            <p:ph type="title"/>
          </p:nvPr>
        </p:nvSpPr>
        <p:spPr>
          <a:xfrm>
            <a:off x="723975" y="361950"/>
            <a:ext cx="8520600" cy="584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5">
    <p:spTree>
      <p:nvGrpSpPr>
        <p:cNvPr id="585" name="Shape 585"/>
        <p:cNvGrpSpPr/>
        <p:nvPr/>
      </p:nvGrpSpPr>
      <p:grpSpPr>
        <a:xfrm>
          <a:off x="0" y="0"/>
          <a:ext cx="0" cy="0"/>
          <a:chOff x="0" y="0"/>
          <a:chExt cx="0" cy="0"/>
        </a:xfrm>
      </p:grpSpPr>
      <p:sp>
        <p:nvSpPr>
          <p:cNvPr id="586" name="Google Shape;586;p82"/>
          <p:cNvSpPr txBox="1"/>
          <p:nvPr>
            <p:ph idx="1" type="subTitle"/>
          </p:nvPr>
        </p:nvSpPr>
        <p:spPr>
          <a:xfrm>
            <a:off x="764813" y="2571700"/>
            <a:ext cx="4084800" cy="942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7" name="Google Shape;587;p82"/>
          <p:cNvSpPr txBox="1"/>
          <p:nvPr>
            <p:ph type="title"/>
          </p:nvPr>
        </p:nvSpPr>
        <p:spPr>
          <a:xfrm>
            <a:off x="768788" y="1629800"/>
            <a:ext cx="4084800" cy="942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2pPr>
            <a:lvl3pPr lvl="2"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3pPr>
            <a:lvl4pPr lvl="3"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4pPr>
            <a:lvl5pPr lvl="4"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5pPr>
            <a:lvl6pPr lvl="5"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6pPr>
            <a:lvl7pPr lvl="6"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7pPr>
            <a:lvl8pPr lvl="7"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8pPr>
            <a:lvl9pPr lvl="8"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9pPr>
          </a:lstStyle>
          <a:p/>
        </p:txBody>
      </p:sp>
      <p:sp>
        <p:nvSpPr>
          <p:cNvPr id="588" name="Google Shape;588;p82"/>
          <p:cNvSpPr/>
          <p:nvPr/>
        </p:nvSpPr>
        <p:spPr>
          <a:xfrm rot="10800000">
            <a:off x="-13725" y="4791600"/>
            <a:ext cx="31836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
    <p:spTree>
      <p:nvGrpSpPr>
        <p:cNvPr id="589" name="Shape 589"/>
        <p:cNvGrpSpPr/>
        <p:nvPr/>
      </p:nvGrpSpPr>
      <p:grpSpPr>
        <a:xfrm>
          <a:off x="0" y="0"/>
          <a:ext cx="0" cy="0"/>
          <a:chOff x="0" y="0"/>
          <a:chExt cx="0" cy="0"/>
        </a:xfrm>
      </p:grpSpPr>
      <p:sp>
        <p:nvSpPr>
          <p:cNvPr id="590" name="Google Shape;590;p83"/>
          <p:cNvSpPr/>
          <p:nvPr/>
        </p:nvSpPr>
        <p:spPr>
          <a:xfrm>
            <a:off x="5372100" y="543000"/>
            <a:ext cx="3771900" cy="3273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83"/>
          <p:cNvSpPr txBox="1"/>
          <p:nvPr>
            <p:ph type="title"/>
          </p:nvPr>
        </p:nvSpPr>
        <p:spPr>
          <a:xfrm>
            <a:off x="6115050" y="1143000"/>
            <a:ext cx="2286000" cy="374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accent3"/>
              </a:buClr>
              <a:buSzPts val="2800"/>
              <a:buNone/>
              <a:defRPr>
                <a:solidFill>
                  <a:schemeClr val="accent3"/>
                </a:solidFill>
              </a:defRPr>
            </a:lvl1pPr>
            <a:lvl2pPr lvl="1" rtl="0" algn="r">
              <a:spcBef>
                <a:spcPts val="0"/>
              </a:spcBef>
              <a:spcAft>
                <a:spcPts val="0"/>
              </a:spcAft>
              <a:buSzPts val="2800"/>
              <a:buNone/>
              <a:defRPr>
                <a:latin typeface="Quicksand"/>
                <a:ea typeface="Quicksand"/>
                <a:cs typeface="Quicksand"/>
                <a:sym typeface="Quicksand"/>
              </a:defRPr>
            </a:lvl2pPr>
            <a:lvl3pPr lvl="2" rtl="0" algn="r">
              <a:spcBef>
                <a:spcPts val="0"/>
              </a:spcBef>
              <a:spcAft>
                <a:spcPts val="0"/>
              </a:spcAft>
              <a:buSzPts val="2800"/>
              <a:buNone/>
              <a:defRPr>
                <a:latin typeface="Quicksand"/>
                <a:ea typeface="Quicksand"/>
                <a:cs typeface="Quicksand"/>
                <a:sym typeface="Quicksand"/>
              </a:defRPr>
            </a:lvl3pPr>
            <a:lvl4pPr lvl="3" rtl="0" algn="r">
              <a:spcBef>
                <a:spcPts val="0"/>
              </a:spcBef>
              <a:spcAft>
                <a:spcPts val="0"/>
              </a:spcAft>
              <a:buSzPts val="2800"/>
              <a:buNone/>
              <a:defRPr>
                <a:latin typeface="Quicksand"/>
                <a:ea typeface="Quicksand"/>
                <a:cs typeface="Quicksand"/>
                <a:sym typeface="Quicksand"/>
              </a:defRPr>
            </a:lvl4pPr>
            <a:lvl5pPr lvl="4" rtl="0" algn="r">
              <a:spcBef>
                <a:spcPts val="0"/>
              </a:spcBef>
              <a:spcAft>
                <a:spcPts val="0"/>
              </a:spcAft>
              <a:buSzPts val="2800"/>
              <a:buNone/>
              <a:defRPr>
                <a:latin typeface="Quicksand"/>
                <a:ea typeface="Quicksand"/>
                <a:cs typeface="Quicksand"/>
                <a:sym typeface="Quicksand"/>
              </a:defRPr>
            </a:lvl5pPr>
            <a:lvl6pPr lvl="5" rtl="0" algn="r">
              <a:spcBef>
                <a:spcPts val="0"/>
              </a:spcBef>
              <a:spcAft>
                <a:spcPts val="0"/>
              </a:spcAft>
              <a:buSzPts val="2800"/>
              <a:buNone/>
              <a:defRPr>
                <a:latin typeface="Quicksand"/>
                <a:ea typeface="Quicksand"/>
                <a:cs typeface="Quicksand"/>
                <a:sym typeface="Quicksand"/>
              </a:defRPr>
            </a:lvl6pPr>
            <a:lvl7pPr lvl="6" rtl="0" algn="r">
              <a:spcBef>
                <a:spcPts val="0"/>
              </a:spcBef>
              <a:spcAft>
                <a:spcPts val="0"/>
              </a:spcAft>
              <a:buSzPts val="2800"/>
              <a:buNone/>
              <a:defRPr>
                <a:latin typeface="Quicksand"/>
                <a:ea typeface="Quicksand"/>
                <a:cs typeface="Quicksand"/>
                <a:sym typeface="Quicksand"/>
              </a:defRPr>
            </a:lvl7pPr>
            <a:lvl8pPr lvl="7" rtl="0" algn="r">
              <a:spcBef>
                <a:spcPts val="0"/>
              </a:spcBef>
              <a:spcAft>
                <a:spcPts val="0"/>
              </a:spcAft>
              <a:buSzPts val="2800"/>
              <a:buNone/>
              <a:defRPr>
                <a:latin typeface="Quicksand"/>
                <a:ea typeface="Quicksand"/>
                <a:cs typeface="Quicksand"/>
                <a:sym typeface="Quicksand"/>
              </a:defRPr>
            </a:lvl8pPr>
            <a:lvl9pPr lvl="8" rtl="0" algn="r">
              <a:spcBef>
                <a:spcPts val="0"/>
              </a:spcBef>
              <a:spcAft>
                <a:spcPts val="0"/>
              </a:spcAft>
              <a:buSzPts val="2800"/>
              <a:buNone/>
              <a:defRPr>
                <a:latin typeface="Quicksand"/>
                <a:ea typeface="Quicksand"/>
                <a:cs typeface="Quicksand"/>
                <a:sym typeface="Quicksand"/>
              </a:defRPr>
            </a:lvl9pPr>
          </a:lstStyle>
          <a:p/>
        </p:txBody>
      </p:sp>
      <p:sp>
        <p:nvSpPr>
          <p:cNvPr id="592" name="Google Shape;592;p83"/>
          <p:cNvSpPr txBox="1"/>
          <p:nvPr>
            <p:ph idx="1" type="body"/>
          </p:nvPr>
        </p:nvSpPr>
        <p:spPr>
          <a:xfrm>
            <a:off x="5715000" y="1771650"/>
            <a:ext cx="2705100" cy="1120800"/>
          </a:xfrm>
          <a:prstGeom prst="rect">
            <a:avLst/>
          </a:prstGeom>
        </p:spPr>
        <p:txBody>
          <a:bodyPr anchorCtr="0" anchor="t" bIns="91425" lIns="91425" spcFirstLastPara="1" rIns="91425" wrap="square" tIns="91425">
            <a:noAutofit/>
          </a:bodyPr>
          <a:lstStyle>
            <a:lvl1pPr indent="-317500" lvl="0" marL="457200" rtl="0" algn="r">
              <a:spcBef>
                <a:spcPts val="0"/>
              </a:spcBef>
              <a:spcAft>
                <a:spcPts val="0"/>
              </a:spcAft>
              <a:buClr>
                <a:srgbClr val="000000"/>
              </a:buClr>
              <a:buSzPts val="1400"/>
              <a:buChar char="●"/>
              <a:defRPr sz="1400">
                <a:solidFill>
                  <a:srgbClr val="000000"/>
                </a:solidFill>
              </a:defRPr>
            </a:lvl1pPr>
            <a:lvl2pPr indent="-317500" lvl="1" marL="914400" rtl="0" algn="r">
              <a:spcBef>
                <a:spcPts val="1600"/>
              </a:spcBef>
              <a:spcAft>
                <a:spcPts val="0"/>
              </a:spcAft>
              <a:buClr>
                <a:srgbClr val="000000"/>
              </a:buClr>
              <a:buSzPts val="1400"/>
              <a:buChar char="○"/>
              <a:defRPr>
                <a:solidFill>
                  <a:srgbClr val="000000"/>
                </a:solidFill>
              </a:defRPr>
            </a:lvl2pPr>
            <a:lvl3pPr indent="-317500" lvl="2" marL="1371600" rtl="0" algn="r">
              <a:spcBef>
                <a:spcPts val="1600"/>
              </a:spcBef>
              <a:spcAft>
                <a:spcPts val="0"/>
              </a:spcAft>
              <a:buClr>
                <a:srgbClr val="000000"/>
              </a:buClr>
              <a:buSzPts val="1400"/>
              <a:buChar char="■"/>
              <a:defRPr>
                <a:solidFill>
                  <a:srgbClr val="000000"/>
                </a:solidFill>
              </a:defRPr>
            </a:lvl3pPr>
            <a:lvl4pPr indent="-317500" lvl="3" marL="1828800" rtl="0" algn="r">
              <a:spcBef>
                <a:spcPts val="1600"/>
              </a:spcBef>
              <a:spcAft>
                <a:spcPts val="0"/>
              </a:spcAft>
              <a:buClr>
                <a:srgbClr val="000000"/>
              </a:buClr>
              <a:buSzPts val="1400"/>
              <a:buChar char="●"/>
              <a:defRPr>
                <a:solidFill>
                  <a:srgbClr val="000000"/>
                </a:solidFill>
              </a:defRPr>
            </a:lvl4pPr>
            <a:lvl5pPr indent="-317500" lvl="4" marL="2286000" rtl="0" algn="r">
              <a:spcBef>
                <a:spcPts val="1600"/>
              </a:spcBef>
              <a:spcAft>
                <a:spcPts val="0"/>
              </a:spcAft>
              <a:buClr>
                <a:srgbClr val="000000"/>
              </a:buClr>
              <a:buSzPts val="1400"/>
              <a:buChar char="○"/>
              <a:defRPr>
                <a:solidFill>
                  <a:srgbClr val="000000"/>
                </a:solidFill>
              </a:defRPr>
            </a:lvl5pPr>
            <a:lvl6pPr indent="-317500" lvl="5" marL="2743200" rtl="0" algn="r">
              <a:spcBef>
                <a:spcPts val="1600"/>
              </a:spcBef>
              <a:spcAft>
                <a:spcPts val="0"/>
              </a:spcAft>
              <a:buClr>
                <a:srgbClr val="000000"/>
              </a:buClr>
              <a:buSzPts val="1400"/>
              <a:buChar char="■"/>
              <a:defRPr>
                <a:solidFill>
                  <a:srgbClr val="000000"/>
                </a:solidFill>
              </a:defRPr>
            </a:lvl6pPr>
            <a:lvl7pPr indent="-317500" lvl="6" marL="3200400" rtl="0" algn="r">
              <a:spcBef>
                <a:spcPts val="1600"/>
              </a:spcBef>
              <a:spcAft>
                <a:spcPts val="0"/>
              </a:spcAft>
              <a:buClr>
                <a:srgbClr val="000000"/>
              </a:buClr>
              <a:buSzPts val="1400"/>
              <a:buChar char="●"/>
              <a:defRPr>
                <a:solidFill>
                  <a:srgbClr val="000000"/>
                </a:solidFill>
              </a:defRPr>
            </a:lvl7pPr>
            <a:lvl8pPr indent="-317500" lvl="7" marL="3657600" rtl="0" algn="r">
              <a:spcBef>
                <a:spcPts val="1600"/>
              </a:spcBef>
              <a:spcAft>
                <a:spcPts val="0"/>
              </a:spcAft>
              <a:buClr>
                <a:srgbClr val="000000"/>
              </a:buClr>
              <a:buSzPts val="1400"/>
              <a:buChar char="○"/>
              <a:defRPr>
                <a:solidFill>
                  <a:srgbClr val="000000"/>
                </a:solidFill>
              </a:defRPr>
            </a:lvl8pPr>
            <a:lvl9pPr indent="-317500" lvl="8" marL="4114800" rtl="0" algn="r">
              <a:spcBef>
                <a:spcPts val="1600"/>
              </a:spcBef>
              <a:spcAft>
                <a:spcPts val="1600"/>
              </a:spcAft>
              <a:buClr>
                <a:srgbClr val="000000"/>
              </a:buClr>
              <a:buSzPts val="1400"/>
              <a:buChar char="■"/>
              <a:defRPr>
                <a:solidFill>
                  <a:srgbClr val="000000"/>
                </a:solidFill>
              </a:defRPr>
            </a:lvl9pPr>
          </a:lstStyle>
          <a:p/>
        </p:txBody>
      </p:sp>
      <p:sp>
        <p:nvSpPr>
          <p:cNvPr id="593" name="Google Shape;593;p83"/>
          <p:cNvSpPr/>
          <p:nvPr/>
        </p:nvSpPr>
        <p:spPr>
          <a:xfrm rot="10800000">
            <a:off x="4316925" y="0"/>
            <a:ext cx="20553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83"/>
          <p:cNvSpPr/>
          <p:nvPr/>
        </p:nvSpPr>
        <p:spPr>
          <a:xfrm rot="5400000">
            <a:off x="-856675" y="3941850"/>
            <a:ext cx="20514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8">
    <p:spTree>
      <p:nvGrpSpPr>
        <p:cNvPr id="595" name="Shape 595"/>
        <p:cNvGrpSpPr/>
        <p:nvPr/>
      </p:nvGrpSpPr>
      <p:grpSpPr>
        <a:xfrm>
          <a:off x="0" y="0"/>
          <a:ext cx="0" cy="0"/>
          <a:chOff x="0" y="0"/>
          <a:chExt cx="0" cy="0"/>
        </a:xfrm>
      </p:grpSpPr>
      <p:sp>
        <p:nvSpPr>
          <p:cNvPr id="596" name="Google Shape;596;p84"/>
          <p:cNvSpPr txBox="1"/>
          <p:nvPr>
            <p:ph idx="1" type="subTitle"/>
          </p:nvPr>
        </p:nvSpPr>
        <p:spPr>
          <a:xfrm>
            <a:off x="1377038" y="2416200"/>
            <a:ext cx="4084800" cy="850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7" name="Google Shape;597;p84"/>
          <p:cNvSpPr txBox="1"/>
          <p:nvPr>
            <p:ph type="title"/>
          </p:nvPr>
        </p:nvSpPr>
        <p:spPr>
          <a:xfrm>
            <a:off x="1381013" y="1876800"/>
            <a:ext cx="4084800" cy="539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2800"/>
              <a:buNone/>
              <a:defRPr>
                <a:solidFill>
                  <a:schemeClr val="accent3"/>
                </a:solidFill>
              </a:defRPr>
            </a:lvl1pPr>
            <a:lvl2pPr lvl="1"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2pPr>
            <a:lvl3pPr lvl="2"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3pPr>
            <a:lvl4pPr lvl="3"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4pPr>
            <a:lvl5pPr lvl="4"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5pPr>
            <a:lvl6pPr lvl="5"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6pPr>
            <a:lvl7pPr lvl="6"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7pPr>
            <a:lvl8pPr lvl="7"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8pPr>
            <a:lvl9pPr lvl="8"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9pPr>
          </a:lstStyle>
          <a:p/>
        </p:txBody>
      </p:sp>
      <p:sp>
        <p:nvSpPr>
          <p:cNvPr id="598" name="Google Shape;598;p84"/>
          <p:cNvSpPr/>
          <p:nvPr/>
        </p:nvSpPr>
        <p:spPr>
          <a:xfrm>
            <a:off x="2651250" y="-125"/>
            <a:ext cx="64926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84"/>
          <p:cNvSpPr/>
          <p:nvPr/>
        </p:nvSpPr>
        <p:spPr>
          <a:xfrm>
            <a:off x="0" y="4422300"/>
            <a:ext cx="3189600" cy="7212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35">
    <p:spTree>
      <p:nvGrpSpPr>
        <p:cNvPr id="600" name="Shape 600"/>
        <p:cNvGrpSpPr/>
        <p:nvPr/>
      </p:nvGrpSpPr>
      <p:grpSpPr>
        <a:xfrm>
          <a:off x="0" y="0"/>
          <a:ext cx="0" cy="0"/>
          <a:chOff x="0" y="0"/>
          <a:chExt cx="0" cy="0"/>
        </a:xfrm>
      </p:grpSpPr>
      <p:sp>
        <p:nvSpPr>
          <p:cNvPr id="601" name="Google Shape;601;p85"/>
          <p:cNvSpPr txBox="1"/>
          <p:nvPr>
            <p:ph idx="1" type="subTitle"/>
          </p:nvPr>
        </p:nvSpPr>
        <p:spPr>
          <a:xfrm>
            <a:off x="1090975" y="1891963"/>
            <a:ext cx="3672000" cy="1899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602" name="Google Shape;602;p85"/>
          <p:cNvSpPr txBox="1"/>
          <p:nvPr>
            <p:ph type="title"/>
          </p:nvPr>
        </p:nvSpPr>
        <p:spPr>
          <a:xfrm>
            <a:off x="1094537" y="1352563"/>
            <a:ext cx="3672000" cy="539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2pPr>
            <a:lvl3pPr lvl="2"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3pPr>
            <a:lvl4pPr lvl="3"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4pPr>
            <a:lvl5pPr lvl="4"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5pPr>
            <a:lvl6pPr lvl="5"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6pPr>
            <a:lvl7pPr lvl="6"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7pPr>
            <a:lvl8pPr lvl="7"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8pPr>
            <a:lvl9pPr lvl="8"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39">
    <p:spTree>
      <p:nvGrpSpPr>
        <p:cNvPr id="603" name="Shape 603"/>
        <p:cNvGrpSpPr/>
        <p:nvPr/>
      </p:nvGrpSpPr>
      <p:grpSpPr>
        <a:xfrm>
          <a:off x="0" y="0"/>
          <a:ext cx="0" cy="0"/>
          <a:chOff x="0" y="0"/>
          <a:chExt cx="0" cy="0"/>
        </a:xfrm>
      </p:grpSpPr>
      <p:sp>
        <p:nvSpPr>
          <p:cNvPr id="604" name="Google Shape;604;p86"/>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605" name="Google Shape;605;p86"/>
          <p:cNvSpPr txBox="1"/>
          <p:nvPr>
            <p:ph idx="2" type="title"/>
          </p:nvPr>
        </p:nvSpPr>
        <p:spPr>
          <a:xfrm>
            <a:off x="737400" y="1033275"/>
            <a:ext cx="3834600" cy="3535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Char char="●"/>
              <a:defRPr b="0" sz="1400">
                <a:latin typeface="Montserrat"/>
                <a:ea typeface="Montserrat"/>
                <a:cs typeface="Montserrat"/>
                <a:sym typeface="Montserrat"/>
              </a:defRPr>
            </a:lvl1pPr>
            <a:lvl2pPr lvl="1" rtl="0">
              <a:spcBef>
                <a:spcPts val="0"/>
              </a:spcBef>
              <a:spcAft>
                <a:spcPts val="0"/>
              </a:spcAft>
              <a:buSzPts val="1400"/>
              <a:buFont typeface="Montserrat"/>
              <a:buChar char="○"/>
              <a:defRPr sz="1400">
                <a:latin typeface="Montserrat"/>
                <a:ea typeface="Montserrat"/>
                <a:cs typeface="Montserrat"/>
                <a:sym typeface="Montserrat"/>
              </a:defRPr>
            </a:lvl2pPr>
            <a:lvl3pPr lvl="2" rtl="0">
              <a:spcBef>
                <a:spcPts val="0"/>
              </a:spcBef>
              <a:spcAft>
                <a:spcPts val="0"/>
              </a:spcAft>
              <a:buSzPts val="1400"/>
              <a:buFont typeface="Montserrat"/>
              <a:buChar char="■"/>
              <a:defRPr sz="1400">
                <a:latin typeface="Montserrat"/>
                <a:ea typeface="Montserrat"/>
                <a:cs typeface="Montserrat"/>
                <a:sym typeface="Montserrat"/>
              </a:defRPr>
            </a:lvl3pPr>
            <a:lvl4pPr lvl="3" rtl="0">
              <a:spcBef>
                <a:spcPts val="0"/>
              </a:spcBef>
              <a:spcAft>
                <a:spcPts val="0"/>
              </a:spcAft>
              <a:buSzPts val="1400"/>
              <a:buFont typeface="Montserrat"/>
              <a:buChar char="●"/>
              <a:defRPr sz="1400">
                <a:latin typeface="Montserrat"/>
                <a:ea typeface="Montserrat"/>
                <a:cs typeface="Montserrat"/>
                <a:sym typeface="Montserrat"/>
              </a:defRPr>
            </a:lvl4pPr>
            <a:lvl5pPr lvl="4" rtl="0">
              <a:spcBef>
                <a:spcPts val="0"/>
              </a:spcBef>
              <a:spcAft>
                <a:spcPts val="0"/>
              </a:spcAft>
              <a:buSzPts val="1400"/>
              <a:buFont typeface="Montserrat"/>
              <a:buChar char="○"/>
              <a:defRPr sz="1400">
                <a:latin typeface="Montserrat"/>
                <a:ea typeface="Montserrat"/>
                <a:cs typeface="Montserrat"/>
                <a:sym typeface="Montserrat"/>
              </a:defRPr>
            </a:lvl5pPr>
            <a:lvl6pPr lvl="5" rtl="0">
              <a:spcBef>
                <a:spcPts val="0"/>
              </a:spcBef>
              <a:spcAft>
                <a:spcPts val="0"/>
              </a:spcAft>
              <a:buSzPts val="1400"/>
              <a:buFont typeface="Montserrat"/>
              <a:buChar char="■"/>
              <a:defRPr sz="1400">
                <a:latin typeface="Montserrat"/>
                <a:ea typeface="Montserrat"/>
                <a:cs typeface="Montserrat"/>
                <a:sym typeface="Montserrat"/>
              </a:defRPr>
            </a:lvl6pPr>
            <a:lvl7pPr lvl="6" rtl="0">
              <a:spcBef>
                <a:spcPts val="0"/>
              </a:spcBef>
              <a:spcAft>
                <a:spcPts val="0"/>
              </a:spcAft>
              <a:buSzPts val="1400"/>
              <a:buFont typeface="Montserrat"/>
              <a:buChar char="●"/>
              <a:defRPr sz="1400">
                <a:latin typeface="Montserrat"/>
                <a:ea typeface="Montserrat"/>
                <a:cs typeface="Montserrat"/>
                <a:sym typeface="Montserrat"/>
              </a:defRPr>
            </a:lvl7pPr>
            <a:lvl8pPr lvl="7" rtl="0">
              <a:spcBef>
                <a:spcPts val="0"/>
              </a:spcBef>
              <a:spcAft>
                <a:spcPts val="0"/>
              </a:spcAft>
              <a:buSzPts val="1400"/>
              <a:buFont typeface="Montserrat"/>
              <a:buChar char="○"/>
              <a:defRPr sz="1400">
                <a:latin typeface="Montserrat"/>
                <a:ea typeface="Montserrat"/>
                <a:cs typeface="Montserrat"/>
                <a:sym typeface="Montserrat"/>
              </a:defRPr>
            </a:lvl8pPr>
            <a:lvl9pPr lvl="8" rtl="0">
              <a:spcBef>
                <a:spcPts val="0"/>
              </a:spcBef>
              <a:spcAft>
                <a:spcPts val="0"/>
              </a:spcAft>
              <a:buSzPts val="1400"/>
              <a:buFont typeface="Montserrat"/>
              <a:buChar char="■"/>
              <a:defRPr sz="1400">
                <a:latin typeface="Montserrat"/>
                <a:ea typeface="Montserrat"/>
                <a:cs typeface="Montserrat"/>
                <a:sym typeface="Montserrat"/>
              </a:defRPr>
            </a:lvl9pPr>
          </a:lstStyle>
          <a:p/>
        </p:txBody>
      </p:sp>
      <p:sp>
        <p:nvSpPr>
          <p:cNvPr id="606" name="Google Shape;606;p86"/>
          <p:cNvSpPr/>
          <p:nvPr/>
        </p:nvSpPr>
        <p:spPr>
          <a:xfrm rot="5400000">
            <a:off x="7753050" y="667050"/>
            <a:ext cx="20553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86"/>
          <p:cNvSpPr/>
          <p:nvPr/>
        </p:nvSpPr>
        <p:spPr>
          <a:xfrm rot="10800000">
            <a:off x="-12" y="4791600"/>
            <a:ext cx="10170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40">
    <p:spTree>
      <p:nvGrpSpPr>
        <p:cNvPr id="608" name="Shape 608"/>
        <p:cNvGrpSpPr/>
        <p:nvPr/>
      </p:nvGrpSpPr>
      <p:grpSpPr>
        <a:xfrm>
          <a:off x="0" y="0"/>
          <a:ext cx="0" cy="0"/>
          <a:chOff x="0" y="0"/>
          <a:chExt cx="0" cy="0"/>
        </a:xfrm>
      </p:grpSpPr>
      <p:sp>
        <p:nvSpPr>
          <p:cNvPr id="609" name="Google Shape;609;p87"/>
          <p:cNvSpPr txBox="1"/>
          <p:nvPr>
            <p:ph idx="1" type="subTitle"/>
          </p:nvPr>
        </p:nvSpPr>
        <p:spPr>
          <a:xfrm>
            <a:off x="814425" y="2212950"/>
            <a:ext cx="4084800" cy="1289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10" name="Google Shape;610;p87"/>
          <p:cNvSpPr txBox="1"/>
          <p:nvPr>
            <p:ph type="title"/>
          </p:nvPr>
        </p:nvSpPr>
        <p:spPr>
          <a:xfrm>
            <a:off x="814425" y="1641450"/>
            <a:ext cx="4084800" cy="571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3"/>
              </a:buClr>
              <a:buSzPts val="2800"/>
              <a:buNone/>
              <a:defRPr sz="3200">
                <a:solidFill>
                  <a:schemeClr val="accent3"/>
                </a:solidFill>
              </a:defRPr>
            </a:lvl1pPr>
            <a:lvl2pPr lvl="1"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2pPr>
            <a:lvl3pPr lvl="2"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3pPr>
            <a:lvl4pPr lvl="3"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4pPr>
            <a:lvl5pPr lvl="4"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5pPr>
            <a:lvl6pPr lvl="5"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6pPr>
            <a:lvl7pPr lvl="6"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7pPr>
            <a:lvl8pPr lvl="7"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8pPr>
            <a:lvl9pPr lvl="8"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43">
    <p:spTree>
      <p:nvGrpSpPr>
        <p:cNvPr id="611" name="Shape 611"/>
        <p:cNvGrpSpPr/>
        <p:nvPr/>
      </p:nvGrpSpPr>
      <p:grpSpPr>
        <a:xfrm>
          <a:off x="0" y="0"/>
          <a:ext cx="0" cy="0"/>
          <a:chOff x="0" y="0"/>
          <a:chExt cx="0" cy="0"/>
        </a:xfrm>
      </p:grpSpPr>
      <p:sp>
        <p:nvSpPr>
          <p:cNvPr id="612" name="Google Shape;612;p88"/>
          <p:cNvSpPr txBox="1"/>
          <p:nvPr>
            <p:ph idx="1" type="subTitle"/>
          </p:nvPr>
        </p:nvSpPr>
        <p:spPr>
          <a:xfrm>
            <a:off x="1586250" y="3356050"/>
            <a:ext cx="5971500" cy="103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2"/>
              </a:buClr>
              <a:buSzPts val="1800"/>
              <a:buNone/>
              <a:defRPr>
                <a:solidFill>
                  <a:schemeClr val="accent2"/>
                </a:solidFill>
              </a:defRPr>
            </a:lvl1pPr>
            <a:lvl2pPr lvl="1" rtl="0" algn="ctr">
              <a:lnSpc>
                <a:spcPct val="100000"/>
              </a:lnSpc>
              <a:spcBef>
                <a:spcPts val="0"/>
              </a:spcBef>
              <a:spcAft>
                <a:spcPts val="0"/>
              </a:spcAft>
              <a:buClr>
                <a:schemeClr val="accent2"/>
              </a:buClr>
              <a:buSzPts val="1400"/>
              <a:buNone/>
              <a:defRPr>
                <a:solidFill>
                  <a:schemeClr val="accent2"/>
                </a:solidFill>
              </a:defRPr>
            </a:lvl2pPr>
            <a:lvl3pPr lvl="2" rtl="0" algn="ctr">
              <a:lnSpc>
                <a:spcPct val="100000"/>
              </a:lnSpc>
              <a:spcBef>
                <a:spcPts val="0"/>
              </a:spcBef>
              <a:spcAft>
                <a:spcPts val="0"/>
              </a:spcAft>
              <a:buClr>
                <a:schemeClr val="accent2"/>
              </a:buClr>
              <a:buSzPts val="1400"/>
              <a:buNone/>
              <a:defRPr>
                <a:solidFill>
                  <a:schemeClr val="accent2"/>
                </a:solidFill>
              </a:defRPr>
            </a:lvl3pPr>
            <a:lvl4pPr lvl="3" rtl="0" algn="ctr">
              <a:lnSpc>
                <a:spcPct val="100000"/>
              </a:lnSpc>
              <a:spcBef>
                <a:spcPts val="0"/>
              </a:spcBef>
              <a:spcAft>
                <a:spcPts val="0"/>
              </a:spcAft>
              <a:buClr>
                <a:schemeClr val="accent2"/>
              </a:buClr>
              <a:buSzPts val="1400"/>
              <a:buNone/>
              <a:defRPr>
                <a:solidFill>
                  <a:schemeClr val="accent2"/>
                </a:solidFill>
              </a:defRPr>
            </a:lvl4pPr>
            <a:lvl5pPr lvl="4" rtl="0" algn="ctr">
              <a:lnSpc>
                <a:spcPct val="100000"/>
              </a:lnSpc>
              <a:spcBef>
                <a:spcPts val="0"/>
              </a:spcBef>
              <a:spcAft>
                <a:spcPts val="0"/>
              </a:spcAft>
              <a:buClr>
                <a:schemeClr val="accent2"/>
              </a:buClr>
              <a:buSzPts val="1400"/>
              <a:buNone/>
              <a:defRPr>
                <a:solidFill>
                  <a:schemeClr val="accent2"/>
                </a:solidFill>
              </a:defRPr>
            </a:lvl5pPr>
            <a:lvl6pPr lvl="5" rtl="0" algn="ctr">
              <a:lnSpc>
                <a:spcPct val="100000"/>
              </a:lnSpc>
              <a:spcBef>
                <a:spcPts val="0"/>
              </a:spcBef>
              <a:spcAft>
                <a:spcPts val="0"/>
              </a:spcAft>
              <a:buClr>
                <a:schemeClr val="accent2"/>
              </a:buClr>
              <a:buSzPts val="1400"/>
              <a:buNone/>
              <a:defRPr>
                <a:solidFill>
                  <a:schemeClr val="accent2"/>
                </a:solidFill>
              </a:defRPr>
            </a:lvl6pPr>
            <a:lvl7pPr lvl="6" rtl="0" algn="ctr">
              <a:lnSpc>
                <a:spcPct val="100000"/>
              </a:lnSpc>
              <a:spcBef>
                <a:spcPts val="0"/>
              </a:spcBef>
              <a:spcAft>
                <a:spcPts val="0"/>
              </a:spcAft>
              <a:buClr>
                <a:schemeClr val="accent2"/>
              </a:buClr>
              <a:buSzPts val="1400"/>
              <a:buNone/>
              <a:defRPr>
                <a:solidFill>
                  <a:schemeClr val="accent2"/>
                </a:solidFill>
              </a:defRPr>
            </a:lvl7pPr>
            <a:lvl8pPr lvl="7" rtl="0" algn="ctr">
              <a:lnSpc>
                <a:spcPct val="100000"/>
              </a:lnSpc>
              <a:spcBef>
                <a:spcPts val="0"/>
              </a:spcBef>
              <a:spcAft>
                <a:spcPts val="0"/>
              </a:spcAft>
              <a:buClr>
                <a:schemeClr val="accent2"/>
              </a:buClr>
              <a:buSzPts val="1400"/>
              <a:buNone/>
              <a:defRPr>
                <a:solidFill>
                  <a:schemeClr val="accent2"/>
                </a:solidFill>
              </a:defRPr>
            </a:lvl8pPr>
            <a:lvl9pPr lvl="8" rtl="0" algn="ctr">
              <a:lnSpc>
                <a:spcPct val="100000"/>
              </a:lnSpc>
              <a:spcBef>
                <a:spcPts val="0"/>
              </a:spcBef>
              <a:spcAft>
                <a:spcPts val="0"/>
              </a:spcAft>
              <a:buClr>
                <a:schemeClr val="accent2"/>
              </a:buClr>
              <a:buSzPts val="1400"/>
              <a:buNone/>
              <a:defRPr>
                <a:solidFill>
                  <a:schemeClr val="accent2"/>
                </a:solidFill>
              </a:defRPr>
            </a:lvl9pPr>
          </a:lstStyle>
          <a:p/>
        </p:txBody>
      </p:sp>
      <p:sp>
        <p:nvSpPr>
          <p:cNvPr id="613" name="Google Shape;613;p88"/>
          <p:cNvSpPr txBox="1"/>
          <p:nvPr>
            <p:ph type="title"/>
          </p:nvPr>
        </p:nvSpPr>
        <p:spPr>
          <a:xfrm>
            <a:off x="2529600" y="2784550"/>
            <a:ext cx="4084800" cy="571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2800"/>
              <a:buNone/>
              <a:defRPr sz="3200">
                <a:solidFill>
                  <a:schemeClr val="accent2"/>
                </a:solidFill>
              </a:defRPr>
            </a:lvl1pPr>
            <a:lvl2pPr lvl="1"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2pPr>
            <a:lvl3pPr lvl="2"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3pPr>
            <a:lvl4pPr lvl="3"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4pPr>
            <a:lvl5pPr lvl="4"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5pPr>
            <a:lvl6pPr lvl="5"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6pPr>
            <a:lvl7pPr lvl="6"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7pPr>
            <a:lvl8pPr lvl="7"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8pPr>
            <a:lvl9pPr lvl="8"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9pPr>
          </a:lstStyle>
          <a:p/>
        </p:txBody>
      </p:sp>
      <p:sp>
        <p:nvSpPr>
          <p:cNvPr id="614" name="Google Shape;614;p88"/>
          <p:cNvSpPr/>
          <p:nvPr/>
        </p:nvSpPr>
        <p:spPr>
          <a:xfrm rot="5400000">
            <a:off x="-143250" y="143238"/>
            <a:ext cx="10077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9">
  <p:cSld name="CUSTOM_44">
    <p:spTree>
      <p:nvGrpSpPr>
        <p:cNvPr id="615" name="Shape 615"/>
        <p:cNvGrpSpPr/>
        <p:nvPr/>
      </p:nvGrpSpPr>
      <p:grpSpPr>
        <a:xfrm>
          <a:off x="0" y="0"/>
          <a:ext cx="0" cy="0"/>
          <a:chOff x="0" y="0"/>
          <a:chExt cx="0" cy="0"/>
        </a:xfrm>
      </p:grpSpPr>
      <p:sp>
        <p:nvSpPr>
          <p:cNvPr id="616" name="Google Shape;616;p89"/>
          <p:cNvSpPr txBox="1"/>
          <p:nvPr>
            <p:ph idx="1" type="body"/>
          </p:nvPr>
        </p:nvSpPr>
        <p:spPr>
          <a:xfrm>
            <a:off x="721950" y="1662150"/>
            <a:ext cx="4180200" cy="24036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Clr>
                <a:srgbClr val="434343"/>
              </a:buClr>
              <a:buSzPts val="1400"/>
              <a:buChar char="●"/>
              <a:defRPr sz="1400">
                <a:solidFill>
                  <a:srgbClr val="434343"/>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
        <p:nvSpPr>
          <p:cNvPr id="617" name="Google Shape;617;p89"/>
          <p:cNvSpPr txBox="1"/>
          <p:nvPr>
            <p:ph type="title"/>
          </p:nvPr>
        </p:nvSpPr>
        <p:spPr>
          <a:xfrm>
            <a:off x="725925" y="1077750"/>
            <a:ext cx="4180200" cy="584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618" name="Google Shape;618;p89"/>
          <p:cNvSpPr/>
          <p:nvPr/>
        </p:nvSpPr>
        <p:spPr>
          <a:xfrm rot="10800000">
            <a:off x="2257425" y="4422300"/>
            <a:ext cx="30237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2">
    <p:spTree>
      <p:nvGrpSpPr>
        <p:cNvPr id="619" name="Shape 619"/>
        <p:cNvGrpSpPr/>
        <p:nvPr/>
      </p:nvGrpSpPr>
      <p:grpSpPr>
        <a:xfrm>
          <a:off x="0" y="0"/>
          <a:ext cx="0" cy="0"/>
          <a:chOff x="0" y="0"/>
          <a:chExt cx="0" cy="0"/>
        </a:xfrm>
      </p:grpSpPr>
      <p:sp>
        <p:nvSpPr>
          <p:cNvPr id="620" name="Google Shape;620;p90"/>
          <p:cNvSpPr txBox="1"/>
          <p:nvPr>
            <p:ph type="title"/>
          </p:nvPr>
        </p:nvSpPr>
        <p:spPr>
          <a:xfrm>
            <a:off x="723975" y="361950"/>
            <a:ext cx="8520600" cy="584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621" name="Google Shape;621;p90"/>
          <p:cNvSpPr txBox="1"/>
          <p:nvPr>
            <p:ph hasCustomPrompt="1" idx="2" type="title"/>
          </p:nvPr>
        </p:nvSpPr>
        <p:spPr>
          <a:xfrm>
            <a:off x="723975" y="1471400"/>
            <a:ext cx="1136400" cy="687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622" name="Google Shape;622;p90"/>
          <p:cNvSpPr txBox="1"/>
          <p:nvPr>
            <p:ph idx="3" type="title"/>
          </p:nvPr>
        </p:nvSpPr>
        <p:spPr>
          <a:xfrm>
            <a:off x="1741350" y="1137900"/>
            <a:ext cx="27153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623" name="Google Shape;623;p90"/>
          <p:cNvSpPr txBox="1"/>
          <p:nvPr>
            <p:ph idx="4" type="title"/>
          </p:nvPr>
        </p:nvSpPr>
        <p:spPr>
          <a:xfrm>
            <a:off x="1741350" y="1522850"/>
            <a:ext cx="24720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624" name="Google Shape;624;p90"/>
          <p:cNvSpPr txBox="1"/>
          <p:nvPr>
            <p:ph hasCustomPrompt="1" idx="5" type="title"/>
          </p:nvPr>
        </p:nvSpPr>
        <p:spPr>
          <a:xfrm>
            <a:off x="723975" y="2698375"/>
            <a:ext cx="1136400" cy="687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625" name="Google Shape;625;p90"/>
          <p:cNvSpPr txBox="1"/>
          <p:nvPr>
            <p:ph idx="6" type="title"/>
          </p:nvPr>
        </p:nvSpPr>
        <p:spPr>
          <a:xfrm>
            <a:off x="1741350" y="2364875"/>
            <a:ext cx="27153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626" name="Google Shape;626;p90"/>
          <p:cNvSpPr txBox="1"/>
          <p:nvPr>
            <p:ph idx="7" type="title"/>
          </p:nvPr>
        </p:nvSpPr>
        <p:spPr>
          <a:xfrm>
            <a:off x="1741350" y="2749825"/>
            <a:ext cx="24720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627" name="Google Shape;627;p90"/>
          <p:cNvSpPr txBox="1"/>
          <p:nvPr>
            <p:ph hasCustomPrompt="1" idx="8" type="title"/>
          </p:nvPr>
        </p:nvSpPr>
        <p:spPr>
          <a:xfrm>
            <a:off x="723975" y="3925350"/>
            <a:ext cx="1136400" cy="687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628" name="Google Shape;628;p90"/>
          <p:cNvSpPr txBox="1"/>
          <p:nvPr>
            <p:ph idx="9" type="title"/>
          </p:nvPr>
        </p:nvSpPr>
        <p:spPr>
          <a:xfrm>
            <a:off x="1741350" y="3591850"/>
            <a:ext cx="27153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629" name="Google Shape;629;p90"/>
          <p:cNvSpPr txBox="1"/>
          <p:nvPr>
            <p:ph idx="13" type="title"/>
          </p:nvPr>
        </p:nvSpPr>
        <p:spPr>
          <a:xfrm>
            <a:off x="1741350" y="3976800"/>
            <a:ext cx="24720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630" name="Google Shape;630;p90"/>
          <p:cNvSpPr txBox="1"/>
          <p:nvPr>
            <p:ph hasCustomPrompt="1" idx="14" type="title"/>
          </p:nvPr>
        </p:nvSpPr>
        <p:spPr>
          <a:xfrm>
            <a:off x="4950075" y="1471400"/>
            <a:ext cx="1136400" cy="687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631" name="Google Shape;631;p90"/>
          <p:cNvSpPr txBox="1"/>
          <p:nvPr>
            <p:ph idx="15" type="title"/>
          </p:nvPr>
        </p:nvSpPr>
        <p:spPr>
          <a:xfrm>
            <a:off x="5967438" y="1137900"/>
            <a:ext cx="27153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632" name="Google Shape;632;p90"/>
          <p:cNvSpPr txBox="1"/>
          <p:nvPr>
            <p:ph idx="16" type="title"/>
          </p:nvPr>
        </p:nvSpPr>
        <p:spPr>
          <a:xfrm>
            <a:off x="5967450" y="1522850"/>
            <a:ext cx="24720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633" name="Google Shape;633;p90"/>
          <p:cNvSpPr txBox="1"/>
          <p:nvPr>
            <p:ph hasCustomPrompt="1" idx="17" type="title"/>
          </p:nvPr>
        </p:nvSpPr>
        <p:spPr>
          <a:xfrm>
            <a:off x="4950075" y="2698375"/>
            <a:ext cx="1136400" cy="687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634" name="Google Shape;634;p90"/>
          <p:cNvSpPr txBox="1"/>
          <p:nvPr>
            <p:ph idx="18" type="title"/>
          </p:nvPr>
        </p:nvSpPr>
        <p:spPr>
          <a:xfrm>
            <a:off x="5967438" y="2364875"/>
            <a:ext cx="27153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635" name="Google Shape;635;p90"/>
          <p:cNvSpPr txBox="1"/>
          <p:nvPr>
            <p:ph idx="19" type="title"/>
          </p:nvPr>
        </p:nvSpPr>
        <p:spPr>
          <a:xfrm>
            <a:off x="5967450" y="2749825"/>
            <a:ext cx="24720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636" name="Google Shape;636;p90"/>
          <p:cNvSpPr txBox="1"/>
          <p:nvPr>
            <p:ph hasCustomPrompt="1" idx="20" type="title"/>
          </p:nvPr>
        </p:nvSpPr>
        <p:spPr>
          <a:xfrm>
            <a:off x="4950075" y="3925350"/>
            <a:ext cx="1136400" cy="687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637" name="Google Shape;637;p90"/>
          <p:cNvSpPr txBox="1"/>
          <p:nvPr>
            <p:ph idx="21" type="title"/>
          </p:nvPr>
        </p:nvSpPr>
        <p:spPr>
          <a:xfrm>
            <a:off x="5967438" y="3591850"/>
            <a:ext cx="27153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638" name="Google Shape;638;p90"/>
          <p:cNvSpPr txBox="1"/>
          <p:nvPr>
            <p:ph idx="22" type="title"/>
          </p:nvPr>
        </p:nvSpPr>
        <p:spPr>
          <a:xfrm>
            <a:off x="5967450" y="3976800"/>
            <a:ext cx="24720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9">
    <p:spTree>
      <p:nvGrpSpPr>
        <p:cNvPr id="639" name="Shape 639"/>
        <p:cNvGrpSpPr/>
        <p:nvPr/>
      </p:nvGrpSpPr>
      <p:grpSpPr>
        <a:xfrm>
          <a:off x="0" y="0"/>
          <a:ext cx="0" cy="0"/>
          <a:chOff x="0" y="0"/>
          <a:chExt cx="0" cy="0"/>
        </a:xfrm>
      </p:grpSpPr>
      <p:sp>
        <p:nvSpPr>
          <p:cNvPr id="640" name="Google Shape;640;p91"/>
          <p:cNvSpPr txBox="1"/>
          <p:nvPr>
            <p:ph type="title"/>
          </p:nvPr>
        </p:nvSpPr>
        <p:spPr>
          <a:xfrm>
            <a:off x="723975" y="361950"/>
            <a:ext cx="7696200" cy="584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641" name="Google Shape;641;p91"/>
          <p:cNvSpPr txBox="1"/>
          <p:nvPr>
            <p:ph hasCustomPrompt="1" idx="2" type="title"/>
          </p:nvPr>
        </p:nvSpPr>
        <p:spPr>
          <a:xfrm>
            <a:off x="781163" y="1192613"/>
            <a:ext cx="859500" cy="502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6000"/>
              <a:buNone/>
              <a:defRPr sz="35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642" name="Google Shape;642;p91"/>
          <p:cNvSpPr txBox="1"/>
          <p:nvPr>
            <p:ph idx="3" type="title"/>
          </p:nvPr>
        </p:nvSpPr>
        <p:spPr>
          <a:xfrm>
            <a:off x="781163" y="1695413"/>
            <a:ext cx="2452500" cy="40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643" name="Google Shape;643;p91"/>
          <p:cNvSpPr txBox="1"/>
          <p:nvPr>
            <p:ph idx="4" type="title"/>
          </p:nvPr>
        </p:nvSpPr>
        <p:spPr>
          <a:xfrm>
            <a:off x="781163" y="2080363"/>
            <a:ext cx="2450700" cy="493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644" name="Google Shape;644;p91"/>
          <p:cNvSpPr txBox="1"/>
          <p:nvPr>
            <p:ph hasCustomPrompt="1" idx="5" type="title"/>
          </p:nvPr>
        </p:nvSpPr>
        <p:spPr>
          <a:xfrm>
            <a:off x="3345750" y="1192613"/>
            <a:ext cx="859500" cy="502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6000"/>
              <a:buNone/>
              <a:defRPr sz="35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645" name="Google Shape;645;p91"/>
          <p:cNvSpPr txBox="1"/>
          <p:nvPr>
            <p:ph idx="6" type="title"/>
          </p:nvPr>
        </p:nvSpPr>
        <p:spPr>
          <a:xfrm>
            <a:off x="3345750" y="1695413"/>
            <a:ext cx="2452500" cy="40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646" name="Google Shape;646;p91"/>
          <p:cNvSpPr txBox="1"/>
          <p:nvPr>
            <p:ph idx="7" type="title"/>
          </p:nvPr>
        </p:nvSpPr>
        <p:spPr>
          <a:xfrm>
            <a:off x="3345750" y="2080363"/>
            <a:ext cx="2450700" cy="493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647" name="Google Shape;647;p91"/>
          <p:cNvSpPr txBox="1"/>
          <p:nvPr>
            <p:ph hasCustomPrompt="1" idx="8" type="title"/>
          </p:nvPr>
        </p:nvSpPr>
        <p:spPr>
          <a:xfrm>
            <a:off x="5910338" y="1192625"/>
            <a:ext cx="859500" cy="502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6000"/>
              <a:buNone/>
              <a:defRPr sz="35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648" name="Google Shape;648;p91"/>
          <p:cNvSpPr txBox="1"/>
          <p:nvPr>
            <p:ph idx="9" type="title"/>
          </p:nvPr>
        </p:nvSpPr>
        <p:spPr>
          <a:xfrm>
            <a:off x="5910338" y="1695425"/>
            <a:ext cx="2452500" cy="40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649" name="Google Shape;649;p91"/>
          <p:cNvSpPr txBox="1"/>
          <p:nvPr>
            <p:ph idx="13" type="title"/>
          </p:nvPr>
        </p:nvSpPr>
        <p:spPr>
          <a:xfrm>
            <a:off x="5910338" y="2080375"/>
            <a:ext cx="2450700" cy="493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650" name="Google Shape;650;p91"/>
          <p:cNvSpPr txBox="1"/>
          <p:nvPr>
            <p:ph hasCustomPrompt="1" idx="14" type="title"/>
          </p:nvPr>
        </p:nvSpPr>
        <p:spPr>
          <a:xfrm>
            <a:off x="781163" y="2839200"/>
            <a:ext cx="859500" cy="502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6000"/>
              <a:buNone/>
              <a:defRPr sz="35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651" name="Google Shape;651;p91"/>
          <p:cNvSpPr txBox="1"/>
          <p:nvPr>
            <p:ph idx="15" type="title"/>
          </p:nvPr>
        </p:nvSpPr>
        <p:spPr>
          <a:xfrm>
            <a:off x="781163" y="3342000"/>
            <a:ext cx="2452500" cy="40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652" name="Google Shape;652;p91"/>
          <p:cNvSpPr txBox="1"/>
          <p:nvPr>
            <p:ph idx="16" type="title"/>
          </p:nvPr>
        </p:nvSpPr>
        <p:spPr>
          <a:xfrm>
            <a:off x="781163" y="3726950"/>
            <a:ext cx="2452500" cy="493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653" name="Google Shape;653;p91"/>
          <p:cNvSpPr txBox="1"/>
          <p:nvPr>
            <p:ph hasCustomPrompt="1" idx="17" type="title"/>
          </p:nvPr>
        </p:nvSpPr>
        <p:spPr>
          <a:xfrm>
            <a:off x="3345750" y="2839200"/>
            <a:ext cx="859500" cy="502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6000"/>
              <a:buNone/>
              <a:defRPr sz="35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654" name="Google Shape;654;p91"/>
          <p:cNvSpPr txBox="1"/>
          <p:nvPr>
            <p:ph idx="18" type="title"/>
          </p:nvPr>
        </p:nvSpPr>
        <p:spPr>
          <a:xfrm>
            <a:off x="3345750" y="3342000"/>
            <a:ext cx="2452500" cy="40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655" name="Google Shape;655;p91"/>
          <p:cNvSpPr txBox="1"/>
          <p:nvPr>
            <p:ph idx="19" type="title"/>
          </p:nvPr>
        </p:nvSpPr>
        <p:spPr>
          <a:xfrm>
            <a:off x="3345750" y="3726950"/>
            <a:ext cx="2452500" cy="493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656" name="Google Shape;656;p91"/>
          <p:cNvSpPr txBox="1"/>
          <p:nvPr>
            <p:ph hasCustomPrompt="1" idx="20" type="title"/>
          </p:nvPr>
        </p:nvSpPr>
        <p:spPr>
          <a:xfrm>
            <a:off x="5910325" y="2839200"/>
            <a:ext cx="859500" cy="502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6000"/>
              <a:buNone/>
              <a:defRPr sz="35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657" name="Google Shape;657;p91"/>
          <p:cNvSpPr txBox="1"/>
          <p:nvPr>
            <p:ph idx="21" type="title"/>
          </p:nvPr>
        </p:nvSpPr>
        <p:spPr>
          <a:xfrm>
            <a:off x="5910324" y="3342000"/>
            <a:ext cx="2452500" cy="40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658" name="Google Shape;658;p91"/>
          <p:cNvSpPr txBox="1"/>
          <p:nvPr>
            <p:ph idx="22" type="title"/>
          </p:nvPr>
        </p:nvSpPr>
        <p:spPr>
          <a:xfrm>
            <a:off x="5910325" y="3726950"/>
            <a:ext cx="2452500" cy="493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659" name="Google Shape;659;p91"/>
          <p:cNvSpPr/>
          <p:nvPr/>
        </p:nvSpPr>
        <p:spPr>
          <a:xfrm rot="10800000">
            <a:off x="5910325" y="0"/>
            <a:ext cx="2055300" cy="3861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91"/>
          <p:cNvSpPr/>
          <p:nvPr/>
        </p:nvSpPr>
        <p:spPr>
          <a:xfrm rot="5400000">
            <a:off x="-856675" y="3941850"/>
            <a:ext cx="20514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9" name="Shape 59"/>
        <p:cNvGrpSpPr/>
        <p:nvPr/>
      </p:nvGrpSpPr>
      <p:grpSpPr>
        <a:xfrm>
          <a:off x="0" y="0"/>
          <a:ext cx="0" cy="0"/>
          <a:chOff x="0" y="0"/>
          <a:chExt cx="0" cy="0"/>
        </a:xfrm>
      </p:grpSpPr>
      <p:sp>
        <p:nvSpPr>
          <p:cNvPr id="60" name="Google Shape;60;p10"/>
          <p:cNvSpPr/>
          <p:nvPr/>
        </p:nvSpPr>
        <p:spPr>
          <a:xfrm>
            <a:off x="419100" y="0"/>
            <a:ext cx="3505200" cy="3943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0"/>
          <p:cNvSpPr txBox="1"/>
          <p:nvPr>
            <p:ph type="title"/>
          </p:nvPr>
        </p:nvSpPr>
        <p:spPr>
          <a:xfrm>
            <a:off x="643775" y="0"/>
            <a:ext cx="3266400" cy="3628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36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62" name="Google Shape;62;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3" name="Google Shape;63;p10"/>
          <p:cNvSpPr/>
          <p:nvPr/>
        </p:nvSpPr>
        <p:spPr>
          <a:xfrm rot="5400000">
            <a:off x="-667050" y="3755175"/>
            <a:ext cx="2055300" cy="7212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0"/>
          <p:cNvSpPr/>
          <p:nvPr/>
        </p:nvSpPr>
        <p:spPr>
          <a:xfrm rot="5400000">
            <a:off x="8459538" y="332550"/>
            <a:ext cx="10170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661" name="Shape 661"/>
        <p:cNvGrpSpPr/>
        <p:nvPr/>
      </p:nvGrpSpPr>
      <p:grpSpPr>
        <a:xfrm>
          <a:off x="0" y="0"/>
          <a:ext cx="0" cy="0"/>
          <a:chOff x="0" y="0"/>
          <a:chExt cx="0" cy="0"/>
        </a:xfrm>
      </p:grpSpPr>
      <p:sp>
        <p:nvSpPr>
          <p:cNvPr id="662" name="Google Shape;662;p92"/>
          <p:cNvSpPr/>
          <p:nvPr/>
        </p:nvSpPr>
        <p:spPr>
          <a:xfrm>
            <a:off x="-50" y="1371600"/>
            <a:ext cx="9144000" cy="25716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92"/>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664" name="Google Shape;664;p92"/>
          <p:cNvSpPr txBox="1"/>
          <p:nvPr>
            <p:ph idx="1" type="body"/>
          </p:nvPr>
        </p:nvSpPr>
        <p:spPr>
          <a:xfrm>
            <a:off x="723900" y="2445400"/>
            <a:ext cx="2284500" cy="15525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665" name="Google Shape;665;p92"/>
          <p:cNvSpPr txBox="1"/>
          <p:nvPr>
            <p:ph idx="2" type="body"/>
          </p:nvPr>
        </p:nvSpPr>
        <p:spPr>
          <a:xfrm>
            <a:off x="3429746" y="2445400"/>
            <a:ext cx="2284500" cy="15525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666" name="Google Shape;666;p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67" name="Google Shape;667;p92"/>
          <p:cNvSpPr txBox="1"/>
          <p:nvPr>
            <p:ph idx="3" type="title"/>
          </p:nvPr>
        </p:nvSpPr>
        <p:spPr>
          <a:xfrm>
            <a:off x="1003407" y="1921425"/>
            <a:ext cx="1725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600"/>
              <a:buNone/>
              <a:defRPr sz="21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668" name="Google Shape;668;p92"/>
          <p:cNvSpPr txBox="1"/>
          <p:nvPr>
            <p:ph idx="4" type="title"/>
          </p:nvPr>
        </p:nvSpPr>
        <p:spPr>
          <a:xfrm>
            <a:off x="3709240" y="1921425"/>
            <a:ext cx="1725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600"/>
              <a:buNone/>
              <a:defRPr sz="21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669" name="Google Shape;669;p92"/>
          <p:cNvSpPr txBox="1"/>
          <p:nvPr>
            <p:ph idx="5" type="body"/>
          </p:nvPr>
        </p:nvSpPr>
        <p:spPr>
          <a:xfrm>
            <a:off x="6135608" y="2445400"/>
            <a:ext cx="2284500" cy="15525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670" name="Google Shape;670;p92"/>
          <p:cNvSpPr txBox="1"/>
          <p:nvPr>
            <p:ph idx="6" type="title"/>
          </p:nvPr>
        </p:nvSpPr>
        <p:spPr>
          <a:xfrm>
            <a:off x="6415102" y="1921425"/>
            <a:ext cx="1725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600"/>
              <a:buNone/>
              <a:defRPr sz="21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671" name="Google Shape;671;p92"/>
          <p:cNvSpPr/>
          <p:nvPr/>
        </p:nvSpPr>
        <p:spPr>
          <a:xfrm rot="10800000">
            <a:off x="-13400" y="3592700"/>
            <a:ext cx="20553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92"/>
          <p:cNvSpPr/>
          <p:nvPr/>
        </p:nvSpPr>
        <p:spPr>
          <a:xfrm rot="5400000">
            <a:off x="8459538" y="875550"/>
            <a:ext cx="10170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7">
    <p:spTree>
      <p:nvGrpSpPr>
        <p:cNvPr id="673" name="Shape 673"/>
        <p:cNvGrpSpPr/>
        <p:nvPr/>
      </p:nvGrpSpPr>
      <p:grpSpPr>
        <a:xfrm>
          <a:off x="0" y="0"/>
          <a:ext cx="0" cy="0"/>
          <a:chOff x="0" y="0"/>
          <a:chExt cx="0" cy="0"/>
        </a:xfrm>
      </p:grpSpPr>
      <p:sp>
        <p:nvSpPr>
          <p:cNvPr id="674" name="Google Shape;674;p93"/>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675" name="Google Shape;675;p93"/>
          <p:cNvSpPr txBox="1"/>
          <p:nvPr>
            <p:ph idx="2" type="title"/>
          </p:nvPr>
        </p:nvSpPr>
        <p:spPr>
          <a:xfrm>
            <a:off x="2013761" y="1268013"/>
            <a:ext cx="2423100" cy="4023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676" name="Google Shape;676;p93"/>
          <p:cNvSpPr txBox="1"/>
          <p:nvPr>
            <p:ph idx="3" type="title"/>
          </p:nvPr>
        </p:nvSpPr>
        <p:spPr>
          <a:xfrm>
            <a:off x="723750" y="1652975"/>
            <a:ext cx="3713100" cy="585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677" name="Google Shape;677;p93"/>
          <p:cNvSpPr txBox="1"/>
          <p:nvPr>
            <p:ph idx="4" type="title"/>
          </p:nvPr>
        </p:nvSpPr>
        <p:spPr>
          <a:xfrm>
            <a:off x="2013761" y="3637950"/>
            <a:ext cx="2423100" cy="4023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678" name="Google Shape;678;p93"/>
          <p:cNvSpPr txBox="1"/>
          <p:nvPr>
            <p:ph idx="5" type="title"/>
          </p:nvPr>
        </p:nvSpPr>
        <p:spPr>
          <a:xfrm>
            <a:off x="723750" y="4022900"/>
            <a:ext cx="3713100" cy="585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679" name="Google Shape;679;p93"/>
          <p:cNvSpPr txBox="1"/>
          <p:nvPr>
            <p:ph idx="6" type="title"/>
          </p:nvPr>
        </p:nvSpPr>
        <p:spPr>
          <a:xfrm>
            <a:off x="4707147" y="2452975"/>
            <a:ext cx="2423100" cy="40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680" name="Google Shape;680;p93"/>
          <p:cNvSpPr txBox="1"/>
          <p:nvPr>
            <p:ph idx="7" type="title"/>
          </p:nvPr>
        </p:nvSpPr>
        <p:spPr>
          <a:xfrm>
            <a:off x="4707150" y="2837925"/>
            <a:ext cx="3713100" cy="585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681" name="Google Shape;681;p93"/>
          <p:cNvSpPr/>
          <p:nvPr/>
        </p:nvSpPr>
        <p:spPr>
          <a:xfrm rot="10800000">
            <a:off x="7092600" y="0"/>
            <a:ext cx="20514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8">
    <p:spTree>
      <p:nvGrpSpPr>
        <p:cNvPr id="682" name="Shape 682"/>
        <p:cNvGrpSpPr/>
        <p:nvPr/>
      </p:nvGrpSpPr>
      <p:grpSpPr>
        <a:xfrm>
          <a:off x="0" y="0"/>
          <a:ext cx="0" cy="0"/>
          <a:chOff x="0" y="0"/>
          <a:chExt cx="0" cy="0"/>
        </a:xfrm>
      </p:grpSpPr>
      <p:sp>
        <p:nvSpPr>
          <p:cNvPr id="683" name="Google Shape;683;p94"/>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684" name="Google Shape;684;p94"/>
          <p:cNvSpPr txBox="1"/>
          <p:nvPr>
            <p:ph idx="2" type="title"/>
          </p:nvPr>
        </p:nvSpPr>
        <p:spPr>
          <a:xfrm>
            <a:off x="800175" y="3341850"/>
            <a:ext cx="2423100" cy="4023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685" name="Google Shape;685;p94"/>
          <p:cNvSpPr txBox="1"/>
          <p:nvPr>
            <p:ph idx="3" type="title"/>
          </p:nvPr>
        </p:nvSpPr>
        <p:spPr>
          <a:xfrm>
            <a:off x="800175" y="3726800"/>
            <a:ext cx="2423100" cy="49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686" name="Google Shape;686;p94"/>
          <p:cNvSpPr txBox="1"/>
          <p:nvPr>
            <p:ph idx="4" type="title"/>
          </p:nvPr>
        </p:nvSpPr>
        <p:spPr>
          <a:xfrm>
            <a:off x="3369973" y="2315675"/>
            <a:ext cx="2423100" cy="4023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687" name="Google Shape;687;p94"/>
          <p:cNvSpPr txBox="1"/>
          <p:nvPr>
            <p:ph idx="5" type="title"/>
          </p:nvPr>
        </p:nvSpPr>
        <p:spPr>
          <a:xfrm>
            <a:off x="3369973" y="2700625"/>
            <a:ext cx="2423100" cy="49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688" name="Google Shape;688;p94"/>
          <p:cNvSpPr txBox="1"/>
          <p:nvPr>
            <p:ph idx="6" type="title"/>
          </p:nvPr>
        </p:nvSpPr>
        <p:spPr>
          <a:xfrm>
            <a:off x="5939772" y="3341850"/>
            <a:ext cx="2423100" cy="4023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689" name="Google Shape;689;p94"/>
          <p:cNvSpPr txBox="1"/>
          <p:nvPr>
            <p:ph idx="7" type="title"/>
          </p:nvPr>
        </p:nvSpPr>
        <p:spPr>
          <a:xfrm>
            <a:off x="5939772" y="3726800"/>
            <a:ext cx="2423100" cy="49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690" name="Google Shape;690;p94"/>
          <p:cNvSpPr/>
          <p:nvPr/>
        </p:nvSpPr>
        <p:spPr>
          <a:xfrm rot="10800000">
            <a:off x="6510000" y="0"/>
            <a:ext cx="2634000" cy="5343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94"/>
          <p:cNvSpPr/>
          <p:nvPr/>
        </p:nvSpPr>
        <p:spPr>
          <a:xfrm rot="10800000">
            <a:off x="0" y="4609200"/>
            <a:ext cx="2634000" cy="53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4">
    <p:spTree>
      <p:nvGrpSpPr>
        <p:cNvPr id="692" name="Shape 692"/>
        <p:cNvGrpSpPr/>
        <p:nvPr/>
      </p:nvGrpSpPr>
      <p:grpSpPr>
        <a:xfrm>
          <a:off x="0" y="0"/>
          <a:ext cx="0" cy="0"/>
          <a:chOff x="0" y="0"/>
          <a:chExt cx="0" cy="0"/>
        </a:xfrm>
      </p:grpSpPr>
      <p:sp>
        <p:nvSpPr>
          <p:cNvPr id="693" name="Google Shape;693;p95"/>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694" name="Google Shape;694;p95"/>
          <p:cNvSpPr txBox="1"/>
          <p:nvPr>
            <p:ph idx="1" type="body"/>
          </p:nvPr>
        </p:nvSpPr>
        <p:spPr>
          <a:xfrm>
            <a:off x="723975" y="2912813"/>
            <a:ext cx="1708200" cy="1173900"/>
          </a:xfrm>
          <a:prstGeom prst="rect">
            <a:avLst/>
          </a:prstGeom>
        </p:spPr>
        <p:txBody>
          <a:bodyPr anchorCtr="0" anchor="t" bIns="91425" lIns="91425" spcFirstLastPara="1" rIns="91425" wrap="square" tIns="91425">
            <a:noAutofit/>
          </a:bodyPr>
          <a:lstStyle>
            <a:lvl1pPr indent="-317500" lvl="0" marL="457200" rtl="0" algn="r">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5" name="Google Shape;695;p95"/>
          <p:cNvSpPr txBox="1"/>
          <p:nvPr>
            <p:ph idx="2" type="title"/>
          </p:nvPr>
        </p:nvSpPr>
        <p:spPr>
          <a:xfrm>
            <a:off x="706265" y="2388838"/>
            <a:ext cx="17259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accent3"/>
              </a:buClr>
              <a:buSzPts val="1600"/>
              <a:buNone/>
              <a:defRPr sz="2100">
                <a:solidFill>
                  <a:schemeClr val="accent5"/>
                </a:solidFill>
              </a:defRPr>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p:txBody>
      </p:sp>
      <p:sp>
        <p:nvSpPr>
          <p:cNvPr id="696" name="Google Shape;696;p95"/>
          <p:cNvSpPr txBox="1"/>
          <p:nvPr>
            <p:ph idx="3" type="body"/>
          </p:nvPr>
        </p:nvSpPr>
        <p:spPr>
          <a:xfrm>
            <a:off x="6694200" y="2912813"/>
            <a:ext cx="1708200" cy="1173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7" name="Google Shape;697;p95"/>
          <p:cNvSpPr txBox="1"/>
          <p:nvPr>
            <p:ph idx="4" type="title"/>
          </p:nvPr>
        </p:nvSpPr>
        <p:spPr>
          <a:xfrm>
            <a:off x="6694190" y="2388838"/>
            <a:ext cx="17259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1600"/>
              <a:buNone/>
              <a:defRPr sz="2100">
                <a:solidFill>
                  <a:schemeClr val="accent5"/>
                </a:solidFill>
              </a:defRPr>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4">
    <p:spTree>
      <p:nvGrpSpPr>
        <p:cNvPr id="698" name="Shape 698"/>
        <p:cNvGrpSpPr/>
        <p:nvPr/>
      </p:nvGrpSpPr>
      <p:grpSpPr>
        <a:xfrm>
          <a:off x="0" y="0"/>
          <a:ext cx="0" cy="0"/>
          <a:chOff x="0" y="0"/>
          <a:chExt cx="0" cy="0"/>
        </a:xfrm>
      </p:grpSpPr>
      <p:sp>
        <p:nvSpPr>
          <p:cNvPr id="699" name="Google Shape;699;p96"/>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700" name="Google Shape;700;p96"/>
          <p:cNvSpPr txBox="1"/>
          <p:nvPr>
            <p:ph idx="2" type="title"/>
          </p:nvPr>
        </p:nvSpPr>
        <p:spPr>
          <a:xfrm>
            <a:off x="2944250" y="1374713"/>
            <a:ext cx="2423100" cy="40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701" name="Google Shape;701;p96"/>
          <p:cNvSpPr txBox="1"/>
          <p:nvPr>
            <p:ph idx="3" type="title"/>
          </p:nvPr>
        </p:nvSpPr>
        <p:spPr>
          <a:xfrm>
            <a:off x="2944250" y="1759663"/>
            <a:ext cx="2423100" cy="768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702" name="Google Shape;702;p96"/>
          <p:cNvSpPr txBox="1"/>
          <p:nvPr>
            <p:ph idx="4" type="title"/>
          </p:nvPr>
        </p:nvSpPr>
        <p:spPr>
          <a:xfrm>
            <a:off x="3776686" y="2615838"/>
            <a:ext cx="2423100" cy="4023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703" name="Google Shape;703;p96"/>
          <p:cNvSpPr txBox="1"/>
          <p:nvPr>
            <p:ph idx="5" type="title"/>
          </p:nvPr>
        </p:nvSpPr>
        <p:spPr>
          <a:xfrm>
            <a:off x="3776686" y="3000788"/>
            <a:ext cx="2423100" cy="76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31">
    <p:spTree>
      <p:nvGrpSpPr>
        <p:cNvPr id="704" name="Shape 704"/>
        <p:cNvGrpSpPr/>
        <p:nvPr/>
      </p:nvGrpSpPr>
      <p:grpSpPr>
        <a:xfrm>
          <a:off x="0" y="0"/>
          <a:ext cx="0" cy="0"/>
          <a:chOff x="0" y="0"/>
          <a:chExt cx="0" cy="0"/>
        </a:xfrm>
      </p:grpSpPr>
      <p:sp>
        <p:nvSpPr>
          <p:cNvPr id="705" name="Google Shape;705;p97"/>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706" name="Google Shape;706;p97"/>
          <p:cNvSpPr txBox="1"/>
          <p:nvPr>
            <p:ph idx="2" type="title"/>
          </p:nvPr>
        </p:nvSpPr>
        <p:spPr>
          <a:xfrm>
            <a:off x="5329763" y="1949100"/>
            <a:ext cx="2423100" cy="40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707" name="Google Shape;707;p97"/>
          <p:cNvSpPr txBox="1"/>
          <p:nvPr>
            <p:ph idx="3" type="title"/>
          </p:nvPr>
        </p:nvSpPr>
        <p:spPr>
          <a:xfrm>
            <a:off x="5329775" y="2351400"/>
            <a:ext cx="2899800" cy="768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708" name="Google Shape;708;p97"/>
          <p:cNvSpPr txBox="1"/>
          <p:nvPr>
            <p:ph idx="4" type="title"/>
          </p:nvPr>
        </p:nvSpPr>
        <p:spPr>
          <a:xfrm>
            <a:off x="5329763" y="3313300"/>
            <a:ext cx="2423100" cy="40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709" name="Google Shape;709;p97"/>
          <p:cNvSpPr txBox="1"/>
          <p:nvPr>
            <p:ph idx="5" type="title"/>
          </p:nvPr>
        </p:nvSpPr>
        <p:spPr>
          <a:xfrm>
            <a:off x="5329775" y="3715600"/>
            <a:ext cx="2899800" cy="768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38">
    <p:spTree>
      <p:nvGrpSpPr>
        <p:cNvPr id="710" name="Shape 710"/>
        <p:cNvGrpSpPr/>
        <p:nvPr/>
      </p:nvGrpSpPr>
      <p:grpSpPr>
        <a:xfrm>
          <a:off x="0" y="0"/>
          <a:ext cx="0" cy="0"/>
          <a:chOff x="0" y="0"/>
          <a:chExt cx="0" cy="0"/>
        </a:xfrm>
      </p:grpSpPr>
      <p:sp>
        <p:nvSpPr>
          <p:cNvPr id="711" name="Google Shape;711;p98"/>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712" name="Google Shape;712;p98"/>
          <p:cNvSpPr txBox="1"/>
          <p:nvPr>
            <p:ph idx="2" type="title"/>
          </p:nvPr>
        </p:nvSpPr>
        <p:spPr>
          <a:xfrm>
            <a:off x="4647507" y="1033275"/>
            <a:ext cx="3753000" cy="3535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Char char="●"/>
              <a:defRPr b="0" sz="1200">
                <a:latin typeface="Montserrat"/>
                <a:ea typeface="Montserrat"/>
                <a:cs typeface="Montserrat"/>
                <a:sym typeface="Montserrat"/>
              </a:defRPr>
            </a:lvl1pPr>
            <a:lvl2pPr lvl="1" rtl="0">
              <a:spcBef>
                <a:spcPts val="0"/>
              </a:spcBef>
              <a:spcAft>
                <a:spcPts val="0"/>
              </a:spcAft>
              <a:buSzPts val="1400"/>
              <a:buFont typeface="Montserrat"/>
              <a:buChar char="○"/>
              <a:defRPr sz="1400">
                <a:latin typeface="Montserrat"/>
                <a:ea typeface="Montserrat"/>
                <a:cs typeface="Montserrat"/>
                <a:sym typeface="Montserrat"/>
              </a:defRPr>
            </a:lvl2pPr>
            <a:lvl3pPr lvl="2" rtl="0">
              <a:spcBef>
                <a:spcPts val="0"/>
              </a:spcBef>
              <a:spcAft>
                <a:spcPts val="0"/>
              </a:spcAft>
              <a:buSzPts val="1400"/>
              <a:buFont typeface="Montserrat"/>
              <a:buChar char="■"/>
              <a:defRPr sz="1400">
                <a:latin typeface="Montserrat"/>
                <a:ea typeface="Montserrat"/>
                <a:cs typeface="Montserrat"/>
                <a:sym typeface="Montserrat"/>
              </a:defRPr>
            </a:lvl3pPr>
            <a:lvl4pPr lvl="3" rtl="0">
              <a:spcBef>
                <a:spcPts val="0"/>
              </a:spcBef>
              <a:spcAft>
                <a:spcPts val="0"/>
              </a:spcAft>
              <a:buSzPts val="1400"/>
              <a:buFont typeface="Montserrat"/>
              <a:buChar char="●"/>
              <a:defRPr sz="1400">
                <a:latin typeface="Montserrat"/>
                <a:ea typeface="Montserrat"/>
                <a:cs typeface="Montserrat"/>
                <a:sym typeface="Montserrat"/>
              </a:defRPr>
            </a:lvl4pPr>
            <a:lvl5pPr lvl="4" rtl="0">
              <a:spcBef>
                <a:spcPts val="0"/>
              </a:spcBef>
              <a:spcAft>
                <a:spcPts val="0"/>
              </a:spcAft>
              <a:buSzPts val="1400"/>
              <a:buFont typeface="Montserrat"/>
              <a:buChar char="○"/>
              <a:defRPr sz="1400">
                <a:latin typeface="Montserrat"/>
                <a:ea typeface="Montserrat"/>
                <a:cs typeface="Montserrat"/>
                <a:sym typeface="Montserrat"/>
              </a:defRPr>
            </a:lvl5pPr>
            <a:lvl6pPr lvl="5" rtl="0">
              <a:spcBef>
                <a:spcPts val="0"/>
              </a:spcBef>
              <a:spcAft>
                <a:spcPts val="0"/>
              </a:spcAft>
              <a:buSzPts val="1400"/>
              <a:buFont typeface="Montserrat"/>
              <a:buChar char="■"/>
              <a:defRPr sz="1400">
                <a:latin typeface="Montserrat"/>
                <a:ea typeface="Montserrat"/>
                <a:cs typeface="Montserrat"/>
                <a:sym typeface="Montserrat"/>
              </a:defRPr>
            </a:lvl6pPr>
            <a:lvl7pPr lvl="6" rtl="0">
              <a:spcBef>
                <a:spcPts val="0"/>
              </a:spcBef>
              <a:spcAft>
                <a:spcPts val="0"/>
              </a:spcAft>
              <a:buSzPts val="1400"/>
              <a:buFont typeface="Montserrat"/>
              <a:buChar char="●"/>
              <a:defRPr sz="1400">
                <a:latin typeface="Montserrat"/>
                <a:ea typeface="Montserrat"/>
                <a:cs typeface="Montserrat"/>
                <a:sym typeface="Montserrat"/>
              </a:defRPr>
            </a:lvl7pPr>
            <a:lvl8pPr lvl="7" rtl="0">
              <a:spcBef>
                <a:spcPts val="0"/>
              </a:spcBef>
              <a:spcAft>
                <a:spcPts val="0"/>
              </a:spcAft>
              <a:buSzPts val="1400"/>
              <a:buFont typeface="Montserrat"/>
              <a:buChar char="○"/>
              <a:defRPr sz="1400">
                <a:latin typeface="Montserrat"/>
                <a:ea typeface="Montserrat"/>
                <a:cs typeface="Montserrat"/>
                <a:sym typeface="Montserrat"/>
              </a:defRPr>
            </a:lvl8pPr>
            <a:lvl9pPr lvl="8" rtl="0">
              <a:spcBef>
                <a:spcPts val="0"/>
              </a:spcBef>
              <a:spcAft>
                <a:spcPts val="0"/>
              </a:spcAft>
              <a:buSzPts val="1400"/>
              <a:buFont typeface="Montserrat"/>
              <a:buChar char="■"/>
              <a:defRPr sz="1400">
                <a:latin typeface="Montserrat"/>
                <a:ea typeface="Montserrat"/>
                <a:cs typeface="Montserrat"/>
                <a:sym typeface="Montserrat"/>
              </a:defRPr>
            </a:lvl9pPr>
          </a:lstStyle>
          <a:p/>
        </p:txBody>
      </p:sp>
      <p:sp>
        <p:nvSpPr>
          <p:cNvPr id="713" name="Google Shape;713;p98"/>
          <p:cNvSpPr txBox="1"/>
          <p:nvPr>
            <p:ph idx="3" type="title"/>
          </p:nvPr>
        </p:nvSpPr>
        <p:spPr>
          <a:xfrm>
            <a:off x="731197" y="1033275"/>
            <a:ext cx="3752100" cy="3535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Char char="●"/>
              <a:defRPr b="0" sz="1400">
                <a:latin typeface="Montserrat"/>
                <a:ea typeface="Montserrat"/>
                <a:cs typeface="Montserrat"/>
                <a:sym typeface="Montserrat"/>
              </a:defRPr>
            </a:lvl1pPr>
            <a:lvl2pPr lvl="1" rtl="0">
              <a:spcBef>
                <a:spcPts val="0"/>
              </a:spcBef>
              <a:spcAft>
                <a:spcPts val="0"/>
              </a:spcAft>
              <a:buSzPts val="1400"/>
              <a:buFont typeface="Montserrat"/>
              <a:buChar char="○"/>
              <a:defRPr sz="1400">
                <a:latin typeface="Montserrat"/>
                <a:ea typeface="Montserrat"/>
                <a:cs typeface="Montserrat"/>
                <a:sym typeface="Montserrat"/>
              </a:defRPr>
            </a:lvl2pPr>
            <a:lvl3pPr lvl="2" rtl="0">
              <a:spcBef>
                <a:spcPts val="0"/>
              </a:spcBef>
              <a:spcAft>
                <a:spcPts val="0"/>
              </a:spcAft>
              <a:buSzPts val="1400"/>
              <a:buFont typeface="Montserrat"/>
              <a:buChar char="■"/>
              <a:defRPr sz="1400">
                <a:latin typeface="Montserrat"/>
                <a:ea typeface="Montserrat"/>
                <a:cs typeface="Montserrat"/>
                <a:sym typeface="Montserrat"/>
              </a:defRPr>
            </a:lvl3pPr>
            <a:lvl4pPr lvl="3" rtl="0">
              <a:spcBef>
                <a:spcPts val="0"/>
              </a:spcBef>
              <a:spcAft>
                <a:spcPts val="0"/>
              </a:spcAft>
              <a:buSzPts val="1400"/>
              <a:buFont typeface="Montserrat"/>
              <a:buChar char="●"/>
              <a:defRPr sz="1400">
                <a:latin typeface="Montserrat"/>
                <a:ea typeface="Montserrat"/>
                <a:cs typeface="Montserrat"/>
                <a:sym typeface="Montserrat"/>
              </a:defRPr>
            </a:lvl4pPr>
            <a:lvl5pPr lvl="4" rtl="0">
              <a:spcBef>
                <a:spcPts val="0"/>
              </a:spcBef>
              <a:spcAft>
                <a:spcPts val="0"/>
              </a:spcAft>
              <a:buSzPts val="1400"/>
              <a:buFont typeface="Montserrat"/>
              <a:buChar char="○"/>
              <a:defRPr sz="1400">
                <a:latin typeface="Montserrat"/>
                <a:ea typeface="Montserrat"/>
                <a:cs typeface="Montserrat"/>
                <a:sym typeface="Montserrat"/>
              </a:defRPr>
            </a:lvl5pPr>
            <a:lvl6pPr lvl="5" rtl="0">
              <a:spcBef>
                <a:spcPts val="0"/>
              </a:spcBef>
              <a:spcAft>
                <a:spcPts val="0"/>
              </a:spcAft>
              <a:buSzPts val="1400"/>
              <a:buFont typeface="Montserrat"/>
              <a:buChar char="■"/>
              <a:defRPr sz="1400">
                <a:latin typeface="Montserrat"/>
                <a:ea typeface="Montserrat"/>
                <a:cs typeface="Montserrat"/>
                <a:sym typeface="Montserrat"/>
              </a:defRPr>
            </a:lvl6pPr>
            <a:lvl7pPr lvl="6" rtl="0">
              <a:spcBef>
                <a:spcPts val="0"/>
              </a:spcBef>
              <a:spcAft>
                <a:spcPts val="0"/>
              </a:spcAft>
              <a:buSzPts val="1400"/>
              <a:buFont typeface="Montserrat"/>
              <a:buChar char="●"/>
              <a:defRPr sz="1400">
                <a:latin typeface="Montserrat"/>
                <a:ea typeface="Montserrat"/>
                <a:cs typeface="Montserrat"/>
                <a:sym typeface="Montserrat"/>
              </a:defRPr>
            </a:lvl7pPr>
            <a:lvl8pPr lvl="7" rtl="0">
              <a:spcBef>
                <a:spcPts val="0"/>
              </a:spcBef>
              <a:spcAft>
                <a:spcPts val="0"/>
              </a:spcAft>
              <a:buSzPts val="1400"/>
              <a:buFont typeface="Montserrat"/>
              <a:buChar char="○"/>
              <a:defRPr sz="1400">
                <a:latin typeface="Montserrat"/>
                <a:ea typeface="Montserrat"/>
                <a:cs typeface="Montserrat"/>
                <a:sym typeface="Montserrat"/>
              </a:defRPr>
            </a:lvl8pPr>
            <a:lvl9pPr lvl="8" rtl="0">
              <a:spcBef>
                <a:spcPts val="0"/>
              </a:spcBef>
              <a:spcAft>
                <a:spcPts val="0"/>
              </a:spcAft>
              <a:buSzPts val="1400"/>
              <a:buFont typeface="Montserrat"/>
              <a:buChar char="■"/>
              <a:defRPr sz="1400">
                <a:latin typeface="Montserrat"/>
                <a:ea typeface="Montserrat"/>
                <a:cs typeface="Montserrat"/>
                <a:sym typeface="Montserrat"/>
              </a:defRPr>
            </a:lvl9pPr>
          </a:lstStyle>
          <a:p/>
        </p:txBody>
      </p:sp>
      <p:sp>
        <p:nvSpPr>
          <p:cNvPr id="714" name="Google Shape;714;p98"/>
          <p:cNvSpPr/>
          <p:nvPr/>
        </p:nvSpPr>
        <p:spPr>
          <a:xfrm rot="10800000">
            <a:off x="6510000" y="-7500"/>
            <a:ext cx="2634000" cy="5418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98"/>
          <p:cNvSpPr/>
          <p:nvPr/>
        </p:nvSpPr>
        <p:spPr>
          <a:xfrm rot="10800000">
            <a:off x="0" y="4609200"/>
            <a:ext cx="2634000" cy="53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716" name="Shape 716"/>
        <p:cNvGrpSpPr/>
        <p:nvPr/>
      </p:nvGrpSpPr>
      <p:grpSpPr>
        <a:xfrm>
          <a:off x="0" y="0"/>
          <a:ext cx="0" cy="0"/>
          <a:chOff x="0" y="0"/>
          <a:chExt cx="0" cy="0"/>
        </a:xfrm>
      </p:grpSpPr>
      <p:sp>
        <p:nvSpPr>
          <p:cNvPr id="717" name="Google Shape;717;p99"/>
          <p:cNvSpPr txBox="1"/>
          <p:nvPr>
            <p:ph idx="1" type="body"/>
          </p:nvPr>
        </p:nvSpPr>
        <p:spPr>
          <a:xfrm>
            <a:off x="746625" y="1918350"/>
            <a:ext cx="2184900" cy="1173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718" name="Google Shape;718;p99"/>
          <p:cNvSpPr txBox="1"/>
          <p:nvPr>
            <p:ph type="title"/>
          </p:nvPr>
        </p:nvSpPr>
        <p:spPr>
          <a:xfrm>
            <a:off x="723975" y="1394375"/>
            <a:ext cx="220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3"/>
              </a:buClr>
              <a:buSzPts val="1600"/>
              <a:buNone/>
              <a:defRPr sz="2100">
                <a:solidFill>
                  <a:schemeClr val="accent5"/>
                </a:solidFill>
              </a:defRPr>
            </a:lvl1pPr>
            <a:lvl2pPr lvl="1" rtl="0" algn="ctr">
              <a:spcBef>
                <a:spcPts val="0"/>
              </a:spcBef>
              <a:spcAft>
                <a:spcPts val="0"/>
              </a:spcAft>
              <a:buClr>
                <a:schemeClr val="accent3"/>
              </a:buClr>
              <a:buSzPts val="1600"/>
              <a:buNone/>
              <a:defRPr sz="1600">
                <a:solidFill>
                  <a:schemeClr val="accent3"/>
                </a:solidFill>
              </a:defRPr>
            </a:lvl2pPr>
            <a:lvl3pPr lvl="2" rtl="0" algn="ctr">
              <a:spcBef>
                <a:spcPts val="0"/>
              </a:spcBef>
              <a:spcAft>
                <a:spcPts val="0"/>
              </a:spcAft>
              <a:buClr>
                <a:schemeClr val="accent3"/>
              </a:buClr>
              <a:buSzPts val="1600"/>
              <a:buNone/>
              <a:defRPr sz="1600">
                <a:solidFill>
                  <a:schemeClr val="accent3"/>
                </a:solidFill>
              </a:defRPr>
            </a:lvl3pPr>
            <a:lvl4pPr lvl="3" rtl="0" algn="ctr">
              <a:spcBef>
                <a:spcPts val="0"/>
              </a:spcBef>
              <a:spcAft>
                <a:spcPts val="0"/>
              </a:spcAft>
              <a:buClr>
                <a:schemeClr val="accent3"/>
              </a:buClr>
              <a:buSzPts val="1600"/>
              <a:buNone/>
              <a:defRPr sz="1600">
                <a:solidFill>
                  <a:schemeClr val="accent3"/>
                </a:solidFill>
              </a:defRPr>
            </a:lvl4pPr>
            <a:lvl5pPr lvl="4" rtl="0" algn="ctr">
              <a:spcBef>
                <a:spcPts val="0"/>
              </a:spcBef>
              <a:spcAft>
                <a:spcPts val="0"/>
              </a:spcAft>
              <a:buClr>
                <a:schemeClr val="accent3"/>
              </a:buClr>
              <a:buSzPts val="1600"/>
              <a:buNone/>
              <a:defRPr sz="1600">
                <a:solidFill>
                  <a:schemeClr val="accent3"/>
                </a:solidFill>
              </a:defRPr>
            </a:lvl5pPr>
            <a:lvl6pPr lvl="5" rtl="0" algn="ctr">
              <a:spcBef>
                <a:spcPts val="0"/>
              </a:spcBef>
              <a:spcAft>
                <a:spcPts val="0"/>
              </a:spcAft>
              <a:buClr>
                <a:schemeClr val="accent3"/>
              </a:buClr>
              <a:buSzPts val="1600"/>
              <a:buNone/>
              <a:defRPr sz="1600">
                <a:solidFill>
                  <a:schemeClr val="accent3"/>
                </a:solidFill>
              </a:defRPr>
            </a:lvl6pPr>
            <a:lvl7pPr lvl="6" rtl="0" algn="ctr">
              <a:spcBef>
                <a:spcPts val="0"/>
              </a:spcBef>
              <a:spcAft>
                <a:spcPts val="0"/>
              </a:spcAft>
              <a:buClr>
                <a:schemeClr val="accent3"/>
              </a:buClr>
              <a:buSzPts val="1600"/>
              <a:buNone/>
              <a:defRPr sz="1600">
                <a:solidFill>
                  <a:schemeClr val="accent3"/>
                </a:solidFill>
              </a:defRPr>
            </a:lvl7pPr>
            <a:lvl8pPr lvl="7" rtl="0" algn="ctr">
              <a:spcBef>
                <a:spcPts val="0"/>
              </a:spcBef>
              <a:spcAft>
                <a:spcPts val="0"/>
              </a:spcAft>
              <a:buClr>
                <a:schemeClr val="accent3"/>
              </a:buClr>
              <a:buSzPts val="1600"/>
              <a:buNone/>
              <a:defRPr sz="1600">
                <a:solidFill>
                  <a:schemeClr val="accent3"/>
                </a:solidFill>
              </a:defRPr>
            </a:lvl8pPr>
            <a:lvl9pPr lvl="8" rtl="0" algn="ctr">
              <a:spcBef>
                <a:spcPts val="0"/>
              </a:spcBef>
              <a:spcAft>
                <a:spcPts val="0"/>
              </a:spcAft>
              <a:buClr>
                <a:schemeClr val="accent3"/>
              </a:buClr>
              <a:buSzPts val="1600"/>
              <a:buNone/>
              <a:defRPr sz="1600">
                <a:solidFill>
                  <a:schemeClr val="accent3"/>
                </a:solidFill>
              </a:defRPr>
            </a:lvl9pPr>
          </a:lstStyle>
          <a:p/>
        </p:txBody>
      </p:sp>
      <p:sp>
        <p:nvSpPr>
          <p:cNvPr id="719" name="Google Shape;719;p99"/>
          <p:cNvSpPr txBox="1"/>
          <p:nvPr>
            <p:ph idx="2"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720" name="Google Shape;720;p99"/>
          <p:cNvSpPr txBox="1"/>
          <p:nvPr>
            <p:ph idx="3" type="body"/>
          </p:nvPr>
        </p:nvSpPr>
        <p:spPr>
          <a:xfrm>
            <a:off x="3519468" y="1918350"/>
            <a:ext cx="2184900" cy="1173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721" name="Google Shape;721;p99"/>
          <p:cNvSpPr txBox="1"/>
          <p:nvPr>
            <p:ph idx="4" type="title"/>
          </p:nvPr>
        </p:nvSpPr>
        <p:spPr>
          <a:xfrm>
            <a:off x="3496818" y="1394375"/>
            <a:ext cx="220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3"/>
              </a:buClr>
              <a:buSzPts val="1600"/>
              <a:buNone/>
              <a:defRPr sz="2100">
                <a:solidFill>
                  <a:schemeClr val="accent5"/>
                </a:solidFill>
              </a:defRPr>
            </a:lvl1pPr>
            <a:lvl2pPr lvl="1" rtl="0" algn="ctr">
              <a:spcBef>
                <a:spcPts val="0"/>
              </a:spcBef>
              <a:spcAft>
                <a:spcPts val="0"/>
              </a:spcAft>
              <a:buClr>
                <a:schemeClr val="accent3"/>
              </a:buClr>
              <a:buSzPts val="1600"/>
              <a:buNone/>
              <a:defRPr sz="1600">
                <a:solidFill>
                  <a:schemeClr val="accent3"/>
                </a:solidFill>
              </a:defRPr>
            </a:lvl2pPr>
            <a:lvl3pPr lvl="2" rtl="0" algn="ctr">
              <a:spcBef>
                <a:spcPts val="0"/>
              </a:spcBef>
              <a:spcAft>
                <a:spcPts val="0"/>
              </a:spcAft>
              <a:buClr>
                <a:schemeClr val="accent3"/>
              </a:buClr>
              <a:buSzPts val="1600"/>
              <a:buNone/>
              <a:defRPr sz="1600">
                <a:solidFill>
                  <a:schemeClr val="accent3"/>
                </a:solidFill>
              </a:defRPr>
            </a:lvl3pPr>
            <a:lvl4pPr lvl="3" rtl="0" algn="ctr">
              <a:spcBef>
                <a:spcPts val="0"/>
              </a:spcBef>
              <a:spcAft>
                <a:spcPts val="0"/>
              </a:spcAft>
              <a:buClr>
                <a:schemeClr val="accent3"/>
              </a:buClr>
              <a:buSzPts val="1600"/>
              <a:buNone/>
              <a:defRPr sz="1600">
                <a:solidFill>
                  <a:schemeClr val="accent3"/>
                </a:solidFill>
              </a:defRPr>
            </a:lvl4pPr>
            <a:lvl5pPr lvl="4" rtl="0" algn="ctr">
              <a:spcBef>
                <a:spcPts val="0"/>
              </a:spcBef>
              <a:spcAft>
                <a:spcPts val="0"/>
              </a:spcAft>
              <a:buClr>
                <a:schemeClr val="accent3"/>
              </a:buClr>
              <a:buSzPts val="1600"/>
              <a:buNone/>
              <a:defRPr sz="1600">
                <a:solidFill>
                  <a:schemeClr val="accent3"/>
                </a:solidFill>
              </a:defRPr>
            </a:lvl5pPr>
            <a:lvl6pPr lvl="5" rtl="0" algn="ctr">
              <a:spcBef>
                <a:spcPts val="0"/>
              </a:spcBef>
              <a:spcAft>
                <a:spcPts val="0"/>
              </a:spcAft>
              <a:buClr>
                <a:schemeClr val="accent3"/>
              </a:buClr>
              <a:buSzPts val="1600"/>
              <a:buNone/>
              <a:defRPr sz="1600">
                <a:solidFill>
                  <a:schemeClr val="accent3"/>
                </a:solidFill>
              </a:defRPr>
            </a:lvl6pPr>
            <a:lvl7pPr lvl="6" rtl="0" algn="ctr">
              <a:spcBef>
                <a:spcPts val="0"/>
              </a:spcBef>
              <a:spcAft>
                <a:spcPts val="0"/>
              </a:spcAft>
              <a:buClr>
                <a:schemeClr val="accent3"/>
              </a:buClr>
              <a:buSzPts val="1600"/>
              <a:buNone/>
              <a:defRPr sz="1600">
                <a:solidFill>
                  <a:schemeClr val="accent3"/>
                </a:solidFill>
              </a:defRPr>
            </a:lvl7pPr>
            <a:lvl8pPr lvl="7" rtl="0" algn="ctr">
              <a:spcBef>
                <a:spcPts val="0"/>
              </a:spcBef>
              <a:spcAft>
                <a:spcPts val="0"/>
              </a:spcAft>
              <a:buClr>
                <a:schemeClr val="accent3"/>
              </a:buClr>
              <a:buSzPts val="1600"/>
              <a:buNone/>
              <a:defRPr sz="1600">
                <a:solidFill>
                  <a:schemeClr val="accent3"/>
                </a:solidFill>
              </a:defRPr>
            </a:lvl8pPr>
            <a:lvl9pPr lvl="8" rtl="0" algn="ctr">
              <a:spcBef>
                <a:spcPts val="0"/>
              </a:spcBef>
              <a:spcAft>
                <a:spcPts val="0"/>
              </a:spcAft>
              <a:buClr>
                <a:schemeClr val="accent3"/>
              </a:buClr>
              <a:buSzPts val="1600"/>
              <a:buNone/>
              <a:defRPr sz="1600">
                <a:solidFill>
                  <a:schemeClr val="accent3"/>
                </a:solidFill>
              </a:defRPr>
            </a:lvl9pPr>
          </a:lstStyle>
          <a:p/>
        </p:txBody>
      </p:sp>
      <p:sp>
        <p:nvSpPr>
          <p:cNvPr id="722" name="Google Shape;722;p99"/>
          <p:cNvSpPr txBox="1"/>
          <p:nvPr>
            <p:ph idx="5" type="body"/>
          </p:nvPr>
        </p:nvSpPr>
        <p:spPr>
          <a:xfrm>
            <a:off x="6235208" y="1918350"/>
            <a:ext cx="2184900" cy="1173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723" name="Google Shape;723;p99"/>
          <p:cNvSpPr txBox="1"/>
          <p:nvPr>
            <p:ph idx="6" type="title"/>
          </p:nvPr>
        </p:nvSpPr>
        <p:spPr>
          <a:xfrm>
            <a:off x="6212558" y="1394375"/>
            <a:ext cx="220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3"/>
              </a:buClr>
              <a:buSzPts val="1600"/>
              <a:buNone/>
              <a:defRPr sz="2100">
                <a:solidFill>
                  <a:schemeClr val="accent5"/>
                </a:solidFill>
              </a:defRPr>
            </a:lvl1pPr>
            <a:lvl2pPr lvl="1" rtl="0" algn="ctr">
              <a:spcBef>
                <a:spcPts val="0"/>
              </a:spcBef>
              <a:spcAft>
                <a:spcPts val="0"/>
              </a:spcAft>
              <a:buClr>
                <a:schemeClr val="accent3"/>
              </a:buClr>
              <a:buSzPts val="1600"/>
              <a:buNone/>
              <a:defRPr sz="1600">
                <a:solidFill>
                  <a:schemeClr val="accent3"/>
                </a:solidFill>
              </a:defRPr>
            </a:lvl2pPr>
            <a:lvl3pPr lvl="2" rtl="0" algn="ctr">
              <a:spcBef>
                <a:spcPts val="0"/>
              </a:spcBef>
              <a:spcAft>
                <a:spcPts val="0"/>
              </a:spcAft>
              <a:buClr>
                <a:schemeClr val="accent3"/>
              </a:buClr>
              <a:buSzPts val="1600"/>
              <a:buNone/>
              <a:defRPr sz="1600">
                <a:solidFill>
                  <a:schemeClr val="accent3"/>
                </a:solidFill>
              </a:defRPr>
            </a:lvl3pPr>
            <a:lvl4pPr lvl="3" rtl="0" algn="ctr">
              <a:spcBef>
                <a:spcPts val="0"/>
              </a:spcBef>
              <a:spcAft>
                <a:spcPts val="0"/>
              </a:spcAft>
              <a:buClr>
                <a:schemeClr val="accent3"/>
              </a:buClr>
              <a:buSzPts val="1600"/>
              <a:buNone/>
              <a:defRPr sz="1600">
                <a:solidFill>
                  <a:schemeClr val="accent3"/>
                </a:solidFill>
              </a:defRPr>
            </a:lvl4pPr>
            <a:lvl5pPr lvl="4" rtl="0" algn="ctr">
              <a:spcBef>
                <a:spcPts val="0"/>
              </a:spcBef>
              <a:spcAft>
                <a:spcPts val="0"/>
              </a:spcAft>
              <a:buClr>
                <a:schemeClr val="accent3"/>
              </a:buClr>
              <a:buSzPts val="1600"/>
              <a:buNone/>
              <a:defRPr sz="1600">
                <a:solidFill>
                  <a:schemeClr val="accent3"/>
                </a:solidFill>
              </a:defRPr>
            </a:lvl5pPr>
            <a:lvl6pPr lvl="5" rtl="0" algn="ctr">
              <a:spcBef>
                <a:spcPts val="0"/>
              </a:spcBef>
              <a:spcAft>
                <a:spcPts val="0"/>
              </a:spcAft>
              <a:buClr>
                <a:schemeClr val="accent3"/>
              </a:buClr>
              <a:buSzPts val="1600"/>
              <a:buNone/>
              <a:defRPr sz="1600">
                <a:solidFill>
                  <a:schemeClr val="accent3"/>
                </a:solidFill>
              </a:defRPr>
            </a:lvl6pPr>
            <a:lvl7pPr lvl="6" rtl="0" algn="ctr">
              <a:spcBef>
                <a:spcPts val="0"/>
              </a:spcBef>
              <a:spcAft>
                <a:spcPts val="0"/>
              </a:spcAft>
              <a:buClr>
                <a:schemeClr val="accent3"/>
              </a:buClr>
              <a:buSzPts val="1600"/>
              <a:buNone/>
              <a:defRPr sz="1600">
                <a:solidFill>
                  <a:schemeClr val="accent3"/>
                </a:solidFill>
              </a:defRPr>
            </a:lvl7pPr>
            <a:lvl8pPr lvl="7" rtl="0" algn="ctr">
              <a:spcBef>
                <a:spcPts val="0"/>
              </a:spcBef>
              <a:spcAft>
                <a:spcPts val="0"/>
              </a:spcAft>
              <a:buClr>
                <a:schemeClr val="accent3"/>
              </a:buClr>
              <a:buSzPts val="1600"/>
              <a:buNone/>
              <a:defRPr sz="1600">
                <a:solidFill>
                  <a:schemeClr val="accent3"/>
                </a:solidFill>
              </a:defRPr>
            </a:lvl8pPr>
            <a:lvl9pPr lvl="8" rtl="0" algn="ctr">
              <a:spcBef>
                <a:spcPts val="0"/>
              </a:spcBef>
              <a:spcAft>
                <a:spcPts val="0"/>
              </a:spcAft>
              <a:buClr>
                <a:schemeClr val="accent3"/>
              </a:buClr>
              <a:buSzPts val="1600"/>
              <a:buNone/>
              <a:defRPr sz="1600">
                <a:solidFill>
                  <a:schemeClr val="accent3"/>
                </a:solidFill>
              </a:defRPr>
            </a:lvl9pPr>
          </a:lstStyle>
          <a:p/>
        </p:txBody>
      </p:sp>
      <p:sp>
        <p:nvSpPr>
          <p:cNvPr id="724" name="Google Shape;724;p99"/>
          <p:cNvSpPr txBox="1"/>
          <p:nvPr>
            <p:ph idx="7" type="body"/>
          </p:nvPr>
        </p:nvSpPr>
        <p:spPr>
          <a:xfrm>
            <a:off x="746625" y="3616225"/>
            <a:ext cx="2184900" cy="1173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725" name="Google Shape;725;p99"/>
          <p:cNvSpPr txBox="1"/>
          <p:nvPr>
            <p:ph idx="8" type="title"/>
          </p:nvPr>
        </p:nvSpPr>
        <p:spPr>
          <a:xfrm>
            <a:off x="723975" y="3092250"/>
            <a:ext cx="220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3"/>
              </a:buClr>
              <a:buSzPts val="1600"/>
              <a:buNone/>
              <a:defRPr sz="2100">
                <a:solidFill>
                  <a:schemeClr val="accent5"/>
                </a:solidFill>
              </a:defRPr>
            </a:lvl1pPr>
            <a:lvl2pPr lvl="1" rtl="0" algn="ctr">
              <a:spcBef>
                <a:spcPts val="0"/>
              </a:spcBef>
              <a:spcAft>
                <a:spcPts val="0"/>
              </a:spcAft>
              <a:buClr>
                <a:schemeClr val="accent3"/>
              </a:buClr>
              <a:buSzPts val="1600"/>
              <a:buNone/>
              <a:defRPr sz="1600">
                <a:solidFill>
                  <a:schemeClr val="accent3"/>
                </a:solidFill>
              </a:defRPr>
            </a:lvl2pPr>
            <a:lvl3pPr lvl="2" rtl="0" algn="ctr">
              <a:spcBef>
                <a:spcPts val="0"/>
              </a:spcBef>
              <a:spcAft>
                <a:spcPts val="0"/>
              </a:spcAft>
              <a:buClr>
                <a:schemeClr val="accent3"/>
              </a:buClr>
              <a:buSzPts val="1600"/>
              <a:buNone/>
              <a:defRPr sz="1600">
                <a:solidFill>
                  <a:schemeClr val="accent3"/>
                </a:solidFill>
              </a:defRPr>
            </a:lvl3pPr>
            <a:lvl4pPr lvl="3" rtl="0" algn="ctr">
              <a:spcBef>
                <a:spcPts val="0"/>
              </a:spcBef>
              <a:spcAft>
                <a:spcPts val="0"/>
              </a:spcAft>
              <a:buClr>
                <a:schemeClr val="accent3"/>
              </a:buClr>
              <a:buSzPts val="1600"/>
              <a:buNone/>
              <a:defRPr sz="1600">
                <a:solidFill>
                  <a:schemeClr val="accent3"/>
                </a:solidFill>
              </a:defRPr>
            </a:lvl4pPr>
            <a:lvl5pPr lvl="4" rtl="0" algn="ctr">
              <a:spcBef>
                <a:spcPts val="0"/>
              </a:spcBef>
              <a:spcAft>
                <a:spcPts val="0"/>
              </a:spcAft>
              <a:buClr>
                <a:schemeClr val="accent3"/>
              </a:buClr>
              <a:buSzPts val="1600"/>
              <a:buNone/>
              <a:defRPr sz="1600">
                <a:solidFill>
                  <a:schemeClr val="accent3"/>
                </a:solidFill>
              </a:defRPr>
            </a:lvl5pPr>
            <a:lvl6pPr lvl="5" rtl="0" algn="ctr">
              <a:spcBef>
                <a:spcPts val="0"/>
              </a:spcBef>
              <a:spcAft>
                <a:spcPts val="0"/>
              </a:spcAft>
              <a:buClr>
                <a:schemeClr val="accent3"/>
              </a:buClr>
              <a:buSzPts val="1600"/>
              <a:buNone/>
              <a:defRPr sz="1600">
                <a:solidFill>
                  <a:schemeClr val="accent3"/>
                </a:solidFill>
              </a:defRPr>
            </a:lvl6pPr>
            <a:lvl7pPr lvl="6" rtl="0" algn="ctr">
              <a:spcBef>
                <a:spcPts val="0"/>
              </a:spcBef>
              <a:spcAft>
                <a:spcPts val="0"/>
              </a:spcAft>
              <a:buClr>
                <a:schemeClr val="accent3"/>
              </a:buClr>
              <a:buSzPts val="1600"/>
              <a:buNone/>
              <a:defRPr sz="1600">
                <a:solidFill>
                  <a:schemeClr val="accent3"/>
                </a:solidFill>
              </a:defRPr>
            </a:lvl7pPr>
            <a:lvl8pPr lvl="7" rtl="0" algn="ctr">
              <a:spcBef>
                <a:spcPts val="0"/>
              </a:spcBef>
              <a:spcAft>
                <a:spcPts val="0"/>
              </a:spcAft>
              <a:buClr>
                <a:schemeClr val="accent3"/>
              </a:buClr>
              <a:buSzPts val="1600"/>
              <a:buNone/>
              <a:defRPr sz="1600">
                <a:solidFill>
                  <a:schemeClr val="accent3"/>
                </a:solidFill>
              </a:defRPr>
            </a:lvl8pPr>
            <a:lvl9pPr lvl="8" rtl="0" algn="ctr">
              <a:spcBef>
                <a:spcPts val="0"/>
              </a:spcBef>
              <a:spcAft>
                <a:spcPts val="0"/>
              </a:spcAft>
              <a:buClr>
                <a:schemeClr val="accent3"/>
              </a:buClr>
              <a:buSzPts val="1600"/>
              <a:buNone/>
              <a:defRPr sz="1600">
                <a:solidFill>
                  <a:schemeClr val="accent3"/>
                </a:solidFill>
              </a:defRPr>
            </a:lvl9pPr>
          </a:lstStyle>
          <a:p/>
        </p:txBody>
      </p:sp>
      <p:sp>
        <p:nvSpPr>
          <p:cNvPr id="726" name="Google Shape;726;p99"/>
          <p:cNvSpPr txBox="1"/>
          <p:nvPr>
            <p:ph idx="9" type="body"/>
          </p:nvPr>
        </p:nvSpPr>
        <p:spPr>
          <a:xfrm>
            <a:off x="3519468" y="3616225"/>
            <a:ext cx="2184900" cy="1173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727" name="Google Shape;727;p99"/>
          <p:cNvSpPr txBox="1"/>
          <p:nvPr>
            <p:ph idx="13" type="title"/>
          </p:nvPr>
        </p:nvSpPr>
        <p:spPr>
          <a:xfrm>
            <a:off x="3496818" y="3092250"/>
            <a:ext cx="220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3"/>
              </a:buClr>
              <a:buSzPts val="1600"/>
              <a:buNone/>
              <a:defRPr sz="2100">
                <a:solidFill>
                  <a:schemeClr val="accent5"/>
                </a:solidFill>
              </a:defRPr>
            </a:lvl1pPr>
            <a:lvl2pPr lvl="1" rtl="0" algn="ctr">
              <a:spcBef>
                <a:spcPts val="0"/>
              </a:spcBef>
              <a:spcAft>
                <a:spcPts val="0"/>
              </a:spcAft>
              <a:buClr>
                <a:schemeClr val="accent3"/>
              </a:buClr>
              <a:buSzPts val="1600"/>
              <a:buNone/>
              <a:defRPr sz="1600">
                <a:solidFill>
                  <a:schemeClr val="accent3"/>
                </a:solidFill>
              </a:defRPr>
            </a:lvl2pPr>
            <a:lvl3pPr lvl="2" rtl="0" algn="ctr">
              <a:spcBef>
                <a:spcPts val="0"/>
              </a:spcBef>
              <a:spcAft>
                <a:spcPts val="0"/>
              </a:spcAft>
              <a:buClr>
                <a:schemeClr val="accent3"/>
              </a:buClr>
              <a:buSzPts val="1600"/>
              <a:buNone/>
              <a:defRPr sz="1600">
                <a:solidFill>
                  <a:schemeClr val="accent3"/>
                </a:solidFill>
              </a:defRPr>
            </a:lvl3pPr>
            <a:lvl4pPr lvl="3" rtl="0" algn="ctr">
              <a:spcBef>
                <a:spcPts val="0"/>
              </a:spcBef>
              <a:spcAft>
                <a:spcPts val="0"/>
              </a:spcAft>
              <a:buClr>
                <a:schemeClr val="accent3"/>
              </a:buClr>
              <a:buSzPts val="1600"/>
              <a:buNone/>
              <a:defRPr sz="1600">
                <a:solidFill>
                  <a:schemeClr val="accent3"/>
                </a:solidFill>
              </a:defRPr>
            </a:lvl4pPr>
            <a:lvl5pPr lvl="4" rtl="0" algn="ctr">
              <a:spcBef>
                <a:spcPts val="0"/>
              </a:spcBef>
              <a:spcAft>
                <a:spcPts val="0"/>
              </a:spcAft>
              <a:buClr>
                <a:schemeClr val="accent3"/>
              </a:buClr>
              <a:buSzPts val="1600"/>
              <a:buNone/>
              <a:defRPr sz="1600">
                <a:solidFill>
                  <a:schemeClr val="accent3"/>
                </a:solidFill>
              </a:defRPr>
            </a:lvl5pPr>
            <a:lvl6pPr lvl="5" rtl="0" algn="ctr">
              <a:spcBef>
                <a:spcPts val="0"/>
              </a:spcBef>
              <a:spcAft>
                <a:spcPts val="0"/>
              </a:spcAft>
              <a:buClr>
                <a:schemeClr val="accent3"/>
              </a:buClr>
              <a:buSzPts val="1600"/>
              <a:buNone/>
              <a:defRPr sz="1600">
                <a:solidFill>
                  <a:schemeClr val="accent3"/>
                </a:solidFill>
              </a:defRPr>
            </a:lvl6pPr>
            <a:lvl7pPr lvl="6" rtl="0" algn="ctr">
              <a:spcBef>
                <a:spcPts val="0"/>
              </a:spcBef>
              <a:spcAft>
                <a:spcPts val="0"/>
              </a:spcAft>
              <a:buClr>
                <a:schemeClr val="accent3"/>
              </a:buClr>
              <a:buSzPts val="1600"/>
              <a:buNone/>
              <a:defRPr sz="1600">
                <a:solidFill>
                  <a:schemeClr val="accent3"/>
                </a:solidFill>
              </a:defRPr>
            </a:lvl7pPr>
            <a:lvl8pPr lvl="7" rtl="0" algn="ctr">
              <a:spcBef>
                <a:spcPts val="0"/>
              </a:spcBef>
              <a:spcAft>
                <a:spcPts val="0"/>
              </a:spcAft>
              <a:buClr>
                <a:schemeClr val="accent3"/>
              </a:buClr>
              <a:buSzPts val="1600"/>
              <a:buNone/>
              <a:defRPr sz="1600">
                <a:solidFill>
                  <a:schemeClr val="accent3"/>
                </a:solidFill>
              </a:defRPr>
            </a:lvl8pPr>
            <a:lvl9pPr lvl="8" rtl="0" algn="ctr">
              <a:spcBef>
                <a:spcPts val="0"/>
              </a:spcBef>
              <a:spcAft>
                <a:spcPts val="0"/>
              </a:spcAft>
              <a:buClr>
                <a:schemeClr val="accent3"/>
              </a:buClr>
              <a:buSzPts val="1600"/>
              <a:buNone/>
              <a:defRPr sz="1600">
                <a:solidFill>
                  <a:schemeClr val="accent3"/>
                </a:solidFill>
              </a:defRPr>
            </a:lvl9pPr>
          </a:lstStyle>
          <a:p/>
        </p:txBody>
      </p:sp>
      <p:sp>
        <p:nvSpPr>
          <p:cNvPr id="728" name="Google Shape;728;p99"/>
          <p:cNvSpPr txBox="1"/>
          <p:nvPr>
            <p:ph idx="14" type="body"/>
          </p:nvPr>
        </p:nvSpPr>
        <p:spPr>
          <a:xfrm>
            <a:off x="6235208" y="3616225"/>
            <a:ext cx="2184900" cy="1173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729" name="Google Shape;729;p99"/>
          <p:cNvSpPr txBox="1"/>
          <p:nvPr>
            <p:ph idx="15" type="title"/>
          </p:nvPr>
        </p:nvSpPr>
        <p:spPr>
          <a:xfrm>
            <a:off x="6212558" y="3092250"/>
            <a:ext cx="220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3"/>
              </a:buClr>
              <a:buSzPts val="1600"/>
              <a:buNone/>
              <a:defRPr sz="2100">
                <a:solidFill>
                  <a:schemeClr val="accent5"/>
                </a:solidFill>
              </a:defRPr>
            </a:lvl1pPr>
            <a:lvl2pPr lvl="1" rtl="0" algn="ctr">
              <a:spcBef>
                <a:spcPts val="0"/>
              </a:spcBef>
              <a:spcAft>
                <a:spcPts val="0"/>
              </a:spcAft>
              <a:buClr>
                <a:schemeClr val="accent3"/>
              </a:buClr>
              <a:buSzPts val="1600"/>
              <a:buNone/>
              <a:defRPr sz="1600">
                <a:solidFill>
                  <a:schemeClr val="accent3"/>
                </a:solidFill>
              </a:defRPr>
            </a:lvl2pPr>
            <a:lvl3pPr lvl="2" rtl="0" algn="ctr">
              <a:spcBef>
                <a:spcPts val="0"/>
              </a:spcBef>
              <a:spcAft>
                <a:spcPts val="0"/>
              </a:spcAft>
              <a:buClr>
                <a:schemeClr val="accent3"/>
              </a:buClr>
              <a:buSzPts val="1600"/>
              <a:buNone/>
              <a:defRPr sz="1600">
                <a:solidFill>
                  <a:schemeClr val="accent3"/>
                </a:solidFill>
              </a:defRPr>
            </a:lvl3pPr>
            <a:lvl4pPr lvl="3" rtl="0" algn="ctr">
              <a:spcBef>
                <a:spcPts val="0"/>
              </a:spcBef>
              <a:spcAft>
                <a:spcPts val="0"/>
              </a:spcAft>
              <a:buClr>
                <a:schemeClr val="accent3"/>
              </a:buClr>
              <a:buSzPts val="1600"/>
              <a:buNone/>
              <a:defRPr sz="1600">
                <a:solidFill>
                  <a:schemeClr val="accent3"/>
                </a:solidFill>
              </a:defRPr>
            </a:lvl4pPr>
            <a:lvl5pPr lvl="4" rtl="0" algn="ctr">
              <a:spcBef>
                <a:spcPts val="0"/>
              </a:spcBef>
              <a:spcAft>
                <a:spcPts val="0"/>
              </a:spcAft>
              <a:buClr>
                <a:schemeClr val="accent3"/>
              </a:buClr>
              <a:buSzPts val="1600"/>
              <a:buNone/>
              <a:defRPr sz="1600">
                <a:solidFill>
                  <a:schemeClr val="accent3"/>
                </a:solidFill>
              </a:defRPr>
            </a:lvl5pPr>
            <a:lvl6pPr lvl="5" rtl="0" algn="ctr">
              <a:spcBef>
                <a:spcPts val="0"/>
              </a:spcBef>
              <a:spcAft>
                <a:spcPts val="0"/>
              </a:spcAft>
              <a:buClr>
                <a:schemeClr val="accent3"/>
              </a:buClr>
              <a:buSzPts val="1600"/>
              <a:buNone/>
              <a:defRPr sz="1600">
                <a:solidFill>
                  <a:schemeClr val="accent3"/>
                </a:solidFill>
              </a:defRPr>
            </a:lvl6pPr>
            <a:lvl7pPr lvl="6" rtl="0" algn="ctr">
              <a:spcBef>
                <a:spcPts val="0"/>
              </a:spcBef>
              <a:spcAft>
                <a:spcPts val="0"/>
              </a:spcAft>
              <a:buClr>
                <a:schemeClr val="accent3"/>
              </a:buClr>
              <a:buSzPts val="1600"/>
              <a:buNone/>
              <a:defRPr sz="1600">
                <a:solidFill>
                  <a:schemeClr val="accent3"/>
                </a:solidFill>
              </a:defRPr>
            </a:lvl7pPr>
            <a:lvl8pPr lvl="7" rtl="0" algn="ctr">
              <a:spcBef>
                <a:spcPts val="0"/>
              </a:spcBef>
              <a:spcAft>
                <a:spcPts val="0"/>
              </a:spcAft>
              <a:buClr>
                <a:schemeClr val="accent3"/>
              </a:buClr>
              <a:buSzPts val="1600"/>
              <a:buNone/>
              <a:defRPr sz="1600">
                <a:solidFill>
                  <a:schemeClr val="accent3"/>
                </a:solidFill>
              </a:defRPr>
            </a:lvl8pPr>
            <a:lvl9pPr lvl="8" rtl="0" algn="ctr">
              <a:spcBef>
                <a:spcPts val="0"/>
              </a:spcBef>
              <a:spcAft>
                <a:spcPts val="0"/>
              </a:spcAft>
              <a:buClr>
                <a:schemeClr val="accent3"/>
              </a:buClr>
              <a:buSzPts val="1600"/>
              <a:buNone/>
              <a:defRPr sz="1600">
                <a:solidFill>
                  <a:schemeClr val="accent3"/>
                </a:solidFill>
              </a:defRPr>
            </a:lvl9pPr>
          </a:lstStyle>
          <a:p/>
        </p:txBody>
      </p:sp>
      <p:sp>
        <p:nvSpPr>
          <p:cNvPr id="730" name="Google Shape;730;p99"/>
          <p:cNvSpPr/>
          <p:nvPr/>
        </p:nvSpPr>
        <p:spPr>
          <a:xfrm rot="5400000">
            <a:off x="-849762" y="3942000"/>
            <a:ext cx="20514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99"/>
          <p:cNvSpPr/>
          <p:nvPr/>
        </p:nvSpPr>
        <p:spPr>
          <a:xfrm rot="10800000">
            <a:off x="5954400" y="6"/>
            <a:ext cx="31896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&lt;</a:t>
            </a:r>
            <a:endParaRPr>
              <a:solidFill>
                <a:schemeClr val="dk1"/>
              </a:solidFill>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27">
    <p:spTree>
      <p:nvGrpSpPr>
        <p:cNvPr id="732" name="Shape 732"/>
        <p:cNvGrpSpPr/>
        <p:nvPr/>
      </p:nvGrpSpPr>
      <p:grpSpPr>
        <a:xfrm>
          <a:off x="0" y="0"/>
          <a:ext cx="0" cy="0"/>
          <a:chOff x="0" y="0"/>
          <a:chExt cx="0" cy="0"/>
        </a:xfrm>
      </p:grpSpPr>
      <p:sp>
        <p:nvSpPr>
          <p:cNvPr id="733" name="Google Shape;733;p100"/>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734" name="Google Shape;734;p100"/>
          <p:cNvSpPr txBox="1"/>
          <p:nvPr>
            <p:ph idx="2" type="title"/>
          </p:nvPr>
        </p:nvSpPr>
        <p:spPr>
          <a:xfrm>
            <a:off x="800175" y="1170150"/>
            <a:ext cx="2423100" cy="4023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735" name="Google Shape;735;p100"/>
          <p:cNvSpPr txBox="1"/>
          <p:nvPr>
            <p:ph idx="3" type="title"/>
          </p:nvPr>
        </p:nvSpPr>
        <p:spPr>
          <a:xfrm>
            <a:off x="800175" y="1555100"/>
            <a:ext cx="2423100" cy="493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736" name="Google Shape;736;p100"/>
          <p:cNvSpPr txBox="1"/>
          <p:nvPr>
            <p:ph idx="4" type="title"/>
          </p:nvPr>
        </p:nvSpPr>
        <p:spPr>
          <a:xfrm>
            <a:off x="800186" y="2282500"/>
            <a:ext cx="2423100" cy="4023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737" name="Google Shape;737;p100"/>
          <p:cNvSpPr txBox="1"/>
          <p:nvPr>
            <p:ph idx="5" type="title"/>
          </p:nvPr>
        </p:nvSpPr>
        <p:spPr>
          <a:xfrm>
            <a:off x="800186" y="2667450"/>
            <a:ext cx="2423100" cy="493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738" name="Google Shape;738;p100"/>
          <p:cNvSpPr txBox="1"/>
          <p:nvPr>
            <p:ph idx="6" type="title"/>
          </p:nvPr>
        </p:nvSpPr>
        <p:spPr>
          <a:xfrm>
            <a:off x="5920722" y="1170150"/>
            <a:ext cx="2423100" cy="40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739" name="Google Shape;739;p100"/>
          <p:cNvSpPr txBox="1"/>
          <p:nvPr>
            <p:ph idx="7" type="title"/>
          </p:nvPr>
        </p:nvSpPr>
        <p:spPr>
          <a:xfrm>
            <a:off x="5920722" y="1555100"/>
            <a:ext cx="2423100" cy="493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740" name="Google Shape;740;p100"/>
          <p:cNvSpPr/>
          <p:nvPr/>
        </p:nvSpPr>
        <p:spPr>
          <a:xfrm rot="10800000">
            <a:off x="6510000" y="0"/>
            <a:ext cx="2634000" cy="5343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00"/>
          <p:cNvSpPr/>
          <p:nvPr/>
        </p:nvSpPr>
        <p:spPr>
          <a:xfrm rot="10800000">
            <a:off x="0" y="4609200"/>
            <a:ext cx="2634000" cy="53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00"/>
          <p:cNvSpPr txBox="1"/>
          <p:nvPr>
            <p:ph idx="8" type="title"/>
          </p:nvPr>
        </p:nvSpPr>
        <p:spPr>
          <a:xfrm>
            <a:off x="800175" y="3394850"/>
            <a:ext cx="2423100" cy="4023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743" name="Google Shape;743;p100"/>
          <p:cNvSpPr txBox="1"/>
          <p:nvPr>
            <p:ph idx="9" type="title"/>
          </p:nvPr>
        </p:nvSpPr>
        <p:spPr>
          <a:xfrm>
            <a:off x="800175" y="3779800"/>
            <a:ext cx="2423100" cy="493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744" name="Google Shape;744;p100"/>
          <p:cNvSpPr txBox="1"/>
          <p:nvPr>
            <p:ph idx="13" type="title"/>
          </p:nvPr>
        </p:nvSpPr>
        <p:spPr>
          <a:xfrm>
            <a:off x="5920736" y="2282500"/>
            <a:ext cx="2423100" cy="40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745" name="Google Shape;745;p100"/>
          <p:cNvSpPr txBox="1"/>
          <p:nvPr>
            <p:ph idx="14" type="title"/>
          </p:nvPr>
        </p:nvSpPr>
        <p:spPr>
          <a:xfrm>
            <a:off x="5920736" y="2667450"/>
            <a:ext cx="2423100" cy="493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746" name="Google Shape;746;p100"/>
          <p:cNvSpPr txBox="1"/>
          <p:nvPr>
            <p:ph idx="15" type="title"/>
          </p:nvPr>
        </p:nvSpPr>
        <p:spPr>
          <a:xfrm>
            <a:off x="5920722" y="3394850"/>
            <a:ext cx="2423100" cy="40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747" name="Google Shape;747;p100"/>
          <p:cNvSpPr txBox="1"/>
          <p:nvPr>
            <p:ph idx="16" type="title"/>
          </p:nvPr>
        </p:nvSpPr>
        <p:spPr>
          <a:xfrm>
            <a:off x="5920722" y="3779800"/>
            <a:ext cx="2423100" cy="493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spTree>
      <p:nvGrpSpPr>
        <p:cNvPr id="748" name="Shape 748"/>
        <p:cNvGrpSpPr/>
        <p:nvPr/>
      </p:nvGrpSpPr>
      <p:grpSpPr>
        <a:xfrm>
          <a:off x="0" y="0"/>
          <a:ext cx="0" cy="0"/>
          <a:chOff x="0" y="0"/>
          <a:chExt cx="0" cy="0"/>
        </a:xfrm>
      </p:grpSpPr>
      <p:sp>
        <p:nvSpPr>
          <p:cNvPr id="749" name="Google Shape;749;p101"/>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750" name="Google Shape;750;p101"/>
          <p:cNvSpPr/>
          <p:nvPr/>
        </p:nvSpPr>
        <p:spPr>
          <a:xfrm rot="10800000">
            <a:off x="0" y="4429375"/>
            <a:ext cx="20553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01"/>
          <p:cNvSpPr/>
          <p:nvPr/>
        </p:nvSpPr>
        <p:spPr>
          <a:xfrm rot="5400000">
            <a:off x="8459538" y="332425"/>
            <a:ext cx="10170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1" Type="http://schemas.openxmlformats.org/officeDocument/2006/relationships/theme" Target="../theme/theme1.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100.xml"/><Relationship Id="rId42" Type="http://schemas.openxmlformats.org/officeDocument/2006/relationships/slideLayout" Target="../slideLayouts/slideLayout102.xml"/><Relationship Id="rId41" Type="http://schemas.openxmlformats.org/officeDocument/2006/relationships/slideLayout" Target="../slideLayouts/slideLayout101.xml"/><Relationship Id="rId44" Type="http://schemas.openxmlformats.org/officeDocument/2006/relationships/slideLayout" Target="../slideLayouts/slideLayout104.xml"/><Relationship Id="rId43" Type="http://schemas.openxmlformats.org/officeDocument/2006/relationships/slideLayout" Target="../slideLayouts/slideLayout103.xml"/><Relationship Id="rId46" Type="http://schemas.openxmlformats.org/officeDocument/2006/relationships/slideLayout" Target="../slideLayouts/slideLayout106.xml"/><Relationship Id="rId45" Type="http://schemas.openxmlformats.org/officeDocument/2006/relationships/slideLayout" Target="../slideLayouts/slideLayout105.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9" Type="http://schemas.openxmlformats.org/officeDocument/2006/relationships/slideLayout" Target="../slideLayouts/slideLayout69.xml"/><Relationship Id="rId48" Type="http://schemas.openxmlformats.org/officeDocument/2006/relationships/slideLayout" Target="../slideLayouts/slideLayout108.xml"/><Relationship Id="rId47" Type="http://schemas.openxmlformats.org/officeDocument/2006/relationships/slideLayout" Target="../slideLayouts/slideLayout107.xml"/><Relationship Id="rId49" Type="http://schemas.openxmlformats.org/officeDocument/2006/relationships/slideLayout" Target="../slideLayouts/slideLayout109.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 Id="rId31" Type="http://schemas.openxmlformats.org/officeDocument/2006/relationships/slideLayout" Target="../slideLayouts/slideLayout91.xml"/><Relationship Id="rId30" Type="http://schemas.openxmlformats.org/officeDocument/2006/relationships/slideLayout" Target="../slideLayouts/slideLayout90.xml"/><Relationship Id="rId33" Type="http://schemas.openxmlformats.org/officeDocument/2006/relationships/slideLayout" Target="../slideLayouts/slideLayout93.xml"/><Relationship Id="rId32" Type="http://schemas.openxmlformats.org/officeDocument/2006/relationships/slideLayout" Target="../slideLayouts/slideLayout92.xml"/><Relationship Id="rId35" Type="http://schemas.openxmlformats.org/officeDocument/2006/relationships/slideLayout" Target="../slideLayouts/slideLayout95.xml"/><Relationship Id="rId34" Type="http://schemas.openxmlformats.org/officeDocument/2006/relationships/slideLayout" Target="../slideLayouts/slideLayout94.xml"/><Relationship Id="rId37" Type="http://schemas.openxmlformats.org/officeDocument/2006/relationships/slideLayout" Target="../slideLayouts/slideLayout97.xml"/><Relationship Id="rId36" Type="http://schemas.openxmlformats.org/officeDocument/2006/relationships/slideLayout" Target="../slideLayouts/slideLayout96.xml"/><Relationship Id="rId39" Type="http://schemas.openxmlformats.org/officeDocument/2006/relationships/slideLayout" Target="../slideLayouts/slideLayout99.xml"/><Relationship Id="rId38" Type="http://schemas.openxmlformats.org/officeDocument/2006/relationships/slideLayout" Target="../slideLayouts/slideLayout98.xml"/><Relationship Id="rId61" Type="http://schemas.openxmlformats.org/officeDocument/2006/relationships/theme" Target="../theme/theme3.xml"/><Relationship Id="rId20" Type="http://schemas.openxmlformats.org/officeDocument/2006/relationships/slideLayout" Target="../slideLayouts/slideLayout80.xml"/><Relationship Id="rId22" Type="http://schemas.openxmlformats.org/officeDocument/2006/relationships/slideLayout" Target="../slideLayouts/slideLayout82.xml"/><Relationship Id="rId21" Type="http://schemas.openxmlformats.org/officeDocument/2006/relationships/slideLayout" Target="../slideLayouts/slideLayout81.xml"/><Relationship Id="rId24" Type="http://schemas.openxmlformats.org/officeDocument/2006/relationships/slideLayout" Target="../slideLayouts/slideLayout84.xml"/><Relationship Id="rId23" Type="http://schemas.openxmlformats.org/officeDocument/2006/relationships/slideLayout" Target="../slideLayouts/slideLayout83.xml"/><Relationship Id="rId60" Type="http://schemas.openxmlformats.org/officeDocument/2006/relationships/slideLayout" Target="../slideLayouts/slideLayout120.xml"/><Relationship Id="rId26" Type="http://schemas.openxmlformats.org/officeDocument/2006/relationships/slideLayout" Target="../slideLayouts/slideLayout86.xml"/><Relationship Id="rId25" Type="http://schemas.openxmlformats.org/officeDocument/2006/relationships/slideLayout" Target="../slideLayouts/slideLayout85.xml"/><Relationship Id="rId28" Type="http://schemas.openxmlformats.org/officeDocument/2006/relationships/slideLayout" Target="../slideLayouts/slideLayout88.xml"/><Relationship Id="rId27" Type="http://schemas.openxmlformats.org/officeDocument/2006/relationships/slideLayout" Target="../slideLayouts/slideLayout87.xml"/><Relationship Id="rId29" Type="http://schemas.openxmlformats.org/officeDocument/2006/relationships/slideLayout" Target="../slideLayouts/slideLayout89.xml"/><Relationship Id="rId51" Type="http://schemas.openxmlformats.org/officeDocument/2006/relationships/slideLayout" Target="../slideLayouts/slideLayout111.xml"/><Relationship Id="rId50" Type="http://schemas.openxmlformats.org/officeDocument/2006/relationships/slideLayout" Target="../slideLayouts/slideLayout110.xml"/><Relationship Id="rId53" Type="http://schemas.openxmlformats.org/officeDocument/2006/relationships/slideLayout" Target="../slideLayouts/slideLayout113.xml"/><Relationship Id="rId52" Type="http://schemas.openxmlformats.org/officeDocument/2006/relationships/slideLayout" Target="../slideLayouts/slideLayout112.xml"/><Relationship Id="rId11" Type="http://schemas.openxmlformats.org/officeDocument/2006/relationships/slideLayout" Target="../slideLayouts/slideLayout71.xml"/><Relationship Id="rId55" Type="http://schemas.openxmlformats.org/officeDocument/2006/relationships/slideLayout" Target="../slideLayouts/slideLayout115.xml"/><Relationship Id="rId10" Type="http://schemas.openxmlformats.org/officeDocument/2006/relationships/slideLayout" Target="../slideLayouts/slideLayout70.xml"/><Relationship Id="rId54" Type="http://schemas.openxmlformats.org/officeDocument/2006/relationships/slideLayout" Target="../slideLayouts/slideLayout114.xml"/><Relationship Id="rId13" Type="http://schemas.openxmlformats.org/officeDocument/2006/relationships/slideLayout" Target="../slideLayouts/slideLayout73.xml"/><Relationship Id="rId57" Type="http://schemas.openxmlformats.org/officeDocument/2006/relationships/slideLayout" Target="../slideLayouts/slideLayout117.xml"/><Relationship Id="rId12" Type="http://schemas.openxmlformats.org/officeDocument/2006/relationships/slideLayout" Target="../slideLayouts/slideLayout72.xml"/><Relationship Id="rId56" Type="http://schemas.openxmlformats.org/officeDocument/2006/relationships/slideLayout" Target="../slideLayouts/slideLayout116.xml"/><Relationship Id="rId15" Type="http://schemas.openxmlformats.org/officeDocument/2006/relationships/slideLayout" Target="../slideLayouts/slideLayout75.xml"/><Relationship Id="rId59" Type="http://schemas.openxmlformats.org/officeDocument/2006/relationships/slideLayout" Target="../slideLayouts/slideLayout119.xml"/><Relationship Id="rId14" Type="http://schemas.openxmlformats.org/officeDocument/2006/relationships/slideLayout" Target="../slideLayouts/slideLayout74.xml"/><Relationship Id="rId58" Type="http://schemas.openxmlformats.org/officeDocument/2006/relationships/slideLayout" Target="../slideLayouts/slideLayout118.xml"/><Relationship Id="rId17" Type="http://schemas.openxmlformats.org/officeDocument/2006/relationships/slideLayout" Target="../slideLayouts/slideLayout77.xml"/><Relationship Id="rId16" Type="http://schemas.openxmlformats.org/officeDocument/2006/relationships/slideLayout" Target="../slideLayouts/slideLayout76.xml"/><Relationship Id="rId19" Type="http://schemas.openxmlformats.org/officeDocument/2006/relationships/slideLayout" Target="../slideLayouts/slideLayout79.xml"/><Relationship Id="rId18" Type="http://schemas.openxmlformats.org/officeDocument/2006/relationships/slideLayout" Target="../slideLayouts/slideLayout78.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60.xml"/><Relationship Id="rId42" Type="http://schemas.openxmlformats.org/officeDocument/2006/relationships/slideLayout" Target="../slideLayouts/slideLayout162.xml"/><Relationship Id="rId41" Type="http://schemas.openxmlformats.org/officeDocument/2006/relationships/slideLayout" Target="../slideLayouts/slideLayout161.xml"/><Relationship Id="rId44" Type="http://schemas.openxmlformats.org/officeDocument/2006/relationships/slideLayout" Target="../slideLayouts/slideLayout164.xml"/><Relationship Id="rId43" Type="http://schemas.openxmlformats.org/officeDocument/2006/relationships/slideLayout" Target="../slideLayouts/slideLayout163.xml"/><Relationship Id="rId46" Type="http://schemas.openxmlformats.org/officeDocument/2006/relationships/slideLayout" Target="../slideLayouts/slideLayout166.xml"/><Relationship Id="rId45" Type="http://schemas.openxmlformats.org/officeDocument/2006/relationships/slideLayout" Target="../slideLayouts/slideLayout165.xml"/><Relationship Id="rId1" Type="http://schemas.openxmlformats.org/officeDocument/2006/relationships/slideLayout" Target="../slideLayouts/slideLayout121.xml"/><Relationship Id="rId2" Type="http://schemas.openxmlformats.org/officeDocument/2006/relationships/slideLayout" Target="../slideLayouts/slideLayout122.xml"/><Relationship Id="rId3" Type="http://schemas.openxmlformats.org/officeDocument/2006/relationships/slideLayout" Target="../slideLayouts/slideLayout123.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48" Type="http://schemas.openxmlformats.org/officeDocument/2006/relationships/slideLayout" Target="../slideLayouts/slideLayout168.xml"/><Relationship Id="rId47" Type="http://schemas.openxmlformats.org/officeDocument/2006/relationships/slideLayout" Target="../slideLayouts/slideLayout167.xml"/><Relationship Id="rId49" Type="http://schemas.openxmlformats.org/officeDocument/2006/relationships/slideLayout" Target="../slideLayouts/slideLayout169.xml"/><Relationship Id="rId5" Type="http://schemas.openxmlformats.org/officeDocument/2006/relationships/slideLayout" Target="../slideLayouts/slideLayout125.xml"/><Relationship Id="rId6" Type="http://schemas.openxmlformats.org/officeDocument/2006/relationships/slideLayout" Target="../slideLayouts/slideLayout126.xml"/><Relationship Id="rId7" Type="http://schemas.openxmlformats.org/officeDocument/2006/relationships/slideLayout" Target="../slideLayouts/slideLayout127.xml"/><Relationship Id="rId8" Type="http://schemas.openxmlformats.org/officeDocument/2006/relationships/slideLayout" Target="../slideLayouts/slideLayout128.xml"/><Relationship Id="rId31" Type="http://schemas.openxmlformats.org/officeDocument/2006/relationships/slideLayout" Target="../slideLayouts/slideLayout151.xml"/><Relationship Id="rId30" Type="http://schemas.openxmlformats.org/officeDocument/2006/relationships/slideLayout" Target="../slideLayouts/slideLayout150.xml"/><Relationship Id="rId33" Type="http://schemas.openxmlformats.org/officeDocument/2006/relationships/slideLayout" Target="../slideLayouts/slideLayout153.xml"/><Relationship Id="rId32" Type="http://schemas.openxmlformats.org/officeDocument/2006/relationships/slideLayout" Target="../slideLayouts/slideLayout152.xml"/><Relationship Id="rId35" Type="http://schemas.openxmlformats.org/officeDocument/2006/relationships/slideLayout" Target="../slideLayouts/slideLayout155.xml"/><Relationship Id="rId34" Type="http://schemas.openxmlformats.org/officeDocument/2006/relationships/slideLayout" Target="../slideLayouts/slideLayout154.xml"/><Relationship Id="rId37" Type="http://schemas.openxmlformats.org/officeDocument/2006/relationships/slideLayout" Target="../slideLayouts/slideLayout157.xml"/><Relationship Id="rId36" Type="http://schemas.openxmlformats.org/officeDocument/2006/relationships/slideLayout" Target="../slideLayouts/slideLayout156.xml"/><Relationship Id="rId39" Type="http://schemas.openxmlformats.org/officeDocument/2006/relationships/slideLayout" Target="../slideLayouts/slideLayout159.xml"/><Relationship Id="rId38" Type="http://schemas.openxmlformats.org/officeDocument/2006/relationships/slideLayout" Target="../slideLayouts/slideLayout158.xml"/><Relationship Id="rId61" Type="http://schemas.openxmlformats.org/officeDocument/2006/relationships/theme" Target="../theme/theme5.xml"/><Relationship Id="rId20" Type="http://schemas.openxmlformats.org/officeDocument/2006/relationships/slideLayout" Target="../slideLayouts/slideLayout140.xml"/><Relationship Id="rId22" Type="http://schemas.openxmlformats.org/officeDocument/2006/relationships/slideLayout" Target="../slideLayouts/slideLayout142.xml"/><Relationship Id="rId21" Type="http://schemas.openxmlformats.org/officeDocument/2006/relationships/slideLayout" Target="../slideLayouts/slideLayout141.xml"/><Relationship Id="rId24" Type="http://schemas.openxmlformats.org/officeDocument/2006/relationships/slideLayout" Target="../slideLayouts/slideLayout144.xml"/><Relationship Id="rId23" Type="http://schemas.openxmlformats.org/officeDocument/2006/relationships/slideLayout" Target="../slideLayouts/slideLayout143.xml"/><Relationship Id="rId60" Type="http://schemas.openxmlformats.org/officeDocument/2006/relationships/slideLayout" Target="../slideLayouts/slideLayout180.xml"/><Relationship Id="rId26" Type="http://schemas.openxmlformats.org/officeDocument/2006/relationships/slideLayout" Target="../slideLayouts/slideLayout146.xml"/><Relationship Id="rId25" Type="http://schemas.openxmlformats.org/officeDocument/2006/relationships/slideLayout" Target="../slideLayouts/slideLayout145.xml"/><Relationship Id="rId28" Type="http://schemas.openxmlformats.org/officeDocument/2006/relationships/slideLayout" Target="../slideLayouts/slideLayout148.xml"/><Relationship Id="rId27" Type="http://schemas.openxmlformats.org/officeDocument/2006/relationships/slideLayout" Target="../slideLayouts/slideLayout147.xml"/><Relationship Id="rId29" Type="http://schemas.openxmlformats.org/officeDocument/2006/relationships/slideLayout" Target="../slideLayouts/slideLayout149.xml"/><Relationship Id="rId51" Type="http://schemas.openxmlformats.org/officeDocument/2006/relationships/slideLayout" Target="../slideLayouts/slideLayout171.xml"/><Relationship Id="rId50" Type="http://schemas.openxmlformats.org/officeDocument/2006/relationships/slideLayout" Target="../slideLayouts/slideLayout170.xml"/><Relationship Id="rId53" Type="http://schemas.openxmlformats.org/officeDocument/2006/relationships/slideLayout" Target="../slideLayouts/slideLayout173.xml"/><Relationship Id="rId52" Type="http://schemas.openxmlformats.org/officeDocument/2006/relationships/slideLayout" Target="../slideLayouts/slideLayout172.xml"/><Relationship Id="rId11" Type="http://schemas.openxmlformats.org/officeDocument/2006/relationships/slideLayout" Target="../slideLayouts/slideLayout131.xml"/><Relationship Id="rId55" Type="http://schemas.openxmlformats.org/officeDocument/2006/relationships/slideLayout" Target="../slideLayouts/slideLayout175.xml"/><Relationship Id="rId10" Type="http://schemas.openxmlformats.org/officeDocument/2006/relationships/slideLayout" Target="../slideLayouts/slideLayout130.xml"/><Relationship Id="rId54" Type="http://schemas.openxmlformats.org/officeDocument/2006/relationships/slideLayout" Target="../slideLayouts/slideLayout174.xml"/><Relationship Id="rId13" Type="http://schemas.openxmlformats.org/officeDocument/2006/relationships/slideLayout" Target="../slideLayouts/slideLayout133.xml"/><Relationship Id="rId57" Type="http://schemas.openxmlformats.org/officeDocument/2006/relationships/slideLayout" Target="../slideLayouts/slideLayout177.xml"/><Relationship Id="rId12" Type="http://schemas.openxmlformats.org/officeDocument/2006/relationships/slideLayout" Target="../slideLayouts/slideLayout132.xml"/><Relationship Id="rId56" Type="http://schemas.openxmlformats.org/officeDocument/2006/relationships/slideLayout" Target="../slideLayouts/slideLayout176.xml"/><Relationship Id="rId15" Type="http://schemas.openxmlformats.org/officeDocument/2006/relationships/slideLayout" Target="../slideLayouts/slideLayout135.xml"/><Relationship Id="rId59" Type="http://schemas.openxmlformats.org/officeDocument/2006/relationships/slideLayout" Target="../slideLayouts/slideLayout179.xml"/><Relationship Id="rId14" Type="http://schemas.openxmlformats.org/officeDocument/2006/relationships/slideLayout" Target="../slideLayouts/slideLayout134.xml"/><Relationship Id="rId58" Type="http://schemas.openxmlformats.org/officeDocument/2006/relationships/slideLayout" Target="../slideLayouts/slideLayout178.xml"/><Relationship Id="rId17" Type="http://schemas.openxmlformats.org/officeDocument/2006/relationships/slideLayout" Target="../slideLayouts/slideLayout137.xml"/><Relationship Id="rId16" Type="http://schemas.openxmlformats.org/officeDocument/2006/relationships/slideLayout" Target="../slideLayouts/slideLayout136.xml"/><Relationship Id="rId19" Type="http://schemas.openxmlformats.org/officeDocument/2006/relationships/slideLayout" Target="../slideLayouts/slideLayout139.xml"/><Relationship Id="rId18" Type="http://schemas.openxmlformats.org/officeDocument/2006/relationships/slideLayout" Target="../slideLayouts/slideLayout138.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220.xml"/><Relationship Id="rId42" Type="http://schemas.openxmlformats.org/officeDocument/2006/relationships/slideLayout" Target="../slideLayouts/slideLayout222.xml"/><Relationship Id="rId41" Type="http://schemas.openxmlformats.org/officeDocument/2006/relationships/slideLayout" Target="../slideLayouts/slideLayout221.xml"/><Relationship Id="rId44" Type="http://schemas.openxmlformats.org/officeDocument/2006/relationships/slideLayout" Target="../slideLayouts/slideLayout224.xml"/><Relationship Id="rId43" Type="http://schemas.openxmlformats.org/officeDocument/2006/relationships/slideLayout" Target="../slideLayouts/slideLayout223.xml"/><Relationship Id="rId46" Type="http://schemas.openxmlformats.org/officeDocument/2006/relationships/slideLayout" Target="../slideLayouts/slideLayout226.xml"/><Relationship Id="rId45" Type="http://schemas.openxmlformats.org/officeDocument/2006/relationships/slideLayout" Target="../slideLayouts/slideLayout225.xml"/><Relationship Id="rId1" Type="http://schemas.openxmlformats.org/officeDocument/2006/relationships/slideLayout" Target="../slideLayouts/slideLayout181.xml"/><Relationship Id="rId2" Type="http://schemas.openxmlformats.org/officeDocument/2006/relationships/slideLayout" Target="../slideLayouts/slideLayout182.xml"/><Relationship Id="rId3" Type="http://schemas.openxmlformats.org/officeDocument/2006/relationships/slideLayout" Target="../slideLayouts/slideLayout183.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48" Type="http://schemas.openxmlformats.org/officeDocument/2006/relationships/slideLayout" Target="../slideLayouts/slideLayout228.xml"/><Relationship Id="rId47" Type="http://schemas.openxmlformats.org/officeDocument/2006/relationships/slideLayout" Target="../slideLayouts/slideLayout227.xml"/><Relationship Id="rId49" Type="http://schemas.openxmlformats.org/officeDocument/2006/relationships/slideLayout" Target="../slideLayouts/slideLayout229.xml"/><Relationship Id="rId5" Type="http://schemas.openxmlformats.org/officeDocument/2006/relationships/slideLayout" Target="../slideLayouts/slideLayout185.xml"/><Relationship Id="rId6" Type="http://schemas.openxmlformats.org/officeDocument/2006/relationships/slideLayout" Target="../slideLayouts/slideLayout186.xml"/><Relationship Id="rId7" Type="http://schemas.openxmlformats.org/officeDocument/2006/relationships/slideLayout" Target="../slideLayouts/slideLayout187.xml"/><Relationship Id="rId8" Type="http://schemas.openxmlformats.org/officeDocument/2006/relationships/slideLayout" Target="../slideLayouts/slideLayout188.xml"/><Relationship Id="rId31" Type="http://schemas.openxmlformats.org/officeDocument/2006/relationships/slideLayout" Target="../slideLayouts/slideLayout211.xml"/><Relationship Id="rId30" Type="http://schemas.openxmlformats.org/officeDocument/2006/relationships/slideLayout" Target="../slideLayouts/slideLayout210.xml"/><Relationship Id="rId33" Type="http://schemas.openxmlformats.org/officeDocument/2006/relationships/slideLayout" Target="../slideLayouts/slideLayout213.xml"/><Relationship Id="rId32" Type="http://schemas.openxmlformats.org/officeDocument/2006/relationships/slideLayout" Target="../slideLayouts/slideLayout212.xml"/><Relationship Id="rId35" Type="http://schemas.openxmlformats.org/officeDocument/2006/relationships/slideLayout" Target="../slideLayouts/slideLayout215.xml"/><Relationship Id="rId34" Type="http://schemas.openxmlformats.org/officeDocument/2006/relationships/slideLayout" Target="../slideLayouts/slideLayout214.xml"/><Relationship Id="rId37" Type="http://schemas.openxmlformats.org/officeDocument/2006/relationships/slideLayout" Target="../slideLayouts/slideLayout217.xml"/><Relationship Id="rId36" Type="http://schemas.openxmlformats.org/officeDocument/2006/relationships/slideLayout" Target="../slideLayouts/slideLayout216.xml"/><Relationship Id="rId39" Type="http://schemas.openxmlformats.org/officeDocument/2006/relationships/slideLayout" Target="../slideLayouts/slideLayout219.xml"/><Relationship Id="rId38" Type="http://schemas.openxmlformats.org/officeDocument/2006/relationships/slideLayout" Target="../slideLayouts/slideLayout218.xml"/><Relationship Id="rId61" Type="http://schemas.openxmlformats.org/officeDocument/2006/relationships/theme" Target="../theme/theme4.xml"/><Relationship Id="rId20" Type="http://schemas.openxmlformats.org/officeDocument/2006/relationships/slideLayout" Target="../slideLayouts/slideLayout200.xml"/><Relationship Id="rId22" Type="http://schemas.openxmlformats.org/officeDocument/2006/relationships/slideLayout" Target="../slideLayouts/slideLayout202.xml"/><Relationship Id="rId21" Type="http://schemas.openxmlformats.org/officeDocument/2006/relationships/slideLayout" Target="../slideLayouts/slideLayout201.xml"/><Relationship Id="rId24" Type="http://schemas.openxmlformats.org/officeDocument/2006/relationships/slideLayout" Target="../slideLayouts/slideLayout204.xml"/><Relationship Id="rId23" Type="http://schemas.openxmlformats.org/officeDocument/2006/relationships/slideLayout" Target="../slideLayouts/slideLayout203.xml"/><Relationship Id="rId60" Type="http://schemas.openxmlformats.org/officeDocument/2006/relationships/slideLayout" Target="../slideLayouts/slideLayout240.xml"/><Relationship Id="rId26" Type="http://schemas.openxmlformats.org/officeDocument/2006/relationships/slideLayout" Target="../slideLayouts/slideLayout206.xml"/><Relationship Id="rId25" Type="http://schemas.openxmlformats.org/officeDocument/2006/relationships/slideLayout" Target="../slideLayouts/slideLayout205.xml"/><Relationship Id="rId28" Type="http://schemas.openxmlformats.org/officeDocument/2006/relationships/slideLayout" Target="../slideLayouts/slideLayout208.xml"/><Relationship Id="rId27" Type="http://schemas.openxmlformats.org/officeDocument/2006/relationships/slideLayout" Target="../slideLayouts/slideLayout207.xml"/><Relationship Id="rId29" Type="http://schemas.openxmlformats.org/officeDocument/2006/relationships/slideLayout" Target="../slideLayouts/slideLayout209.xml"/><Relationship Id="rId51" Type="http://schemas.openxmlformats.org/officeDocument/2006/relationships/slideLayout" Target="../slideLayouts/slideLayout231.xml"/><Relationship Id="rId50" Type="http://schemas.openxmlformats.org/officeDocument/2006/relationships/slideLayout" Target="../slideLayouts/slideLayout230.xml"/><Relationship Id="rId53" Type="http://schemas.openxmlformats.org/officeDocument/2006/relationships/slideLayout" Target="../slideLayouts/slideLayout233.xml"/><Relationship Id="rId52" Type="http://schemas.openxmlformats.org/officeDocument/2006/relationships/slideLayout" Target="../slideLayouts/slideLayout232.xml"/><Relationship Id="rId11" Type="http://schemas.openxmlformats.org/officeDocument/2006/relationships/slideLayout" Target="../slideLayouts/slideLayout191.xml"/><Relationship Id="rId55" Type="http://schemas.openxmlformats.org/officeDocument/2006/relationships/slideLayout" Target="../slideLayouts/slideLayout235.xml"/><Relationship Id="rId10" Type="http://schemas.openxmlformats.org/officeDocument/2006/relationships/slideLayout" Target="../slideLayouts/slideLayout190.xml"/><Relationship Id="rId54" Type="http://schemas.openxmlformats.org/officeDocument/2006/relationships/slideLayout" Target="../slideLayouts/slideLayout234.xml"/><Relationship Id="rId13" Type="http://schemas.openxmlformats.org/officeDocument/2006/relationships/slideLayout" Target="../slideLayouts/slideLayout193.xml"/><Relationship Id="rId57" Type="http://schemas.openxmlformats.org/officeDocument/2006/relationships/slideLayout" Target="../slideLayouts/slideLayout237.xml"/><Relationship Id="rId12" Type="http://schemas.openxmlformats.org/officeDocument/2006/relationships/slideLayout" Target="../slideLayouts/slideLayout192.xml"/><Relationship Id="rId56" Type="http://schemas.openxmlformats.org/officeDocument/2006/relationships/slideLayout" Target="../slideLayouts/slideLayout236.xml"/><Relationship Id="rId15" Type="http://schemas.openxmlformats.org/officeDocument/2006/relationships/slideLayout" Target="../slideLayouts/slideLayout195.xml"/><Relationship Id="rId59" Type="http://schemas.openxmlformats.org/officeDocument/2006/relationships/slideLayout" Target="../slideLayouts/slideLayout239.xml"/><Relationship Id="rId14" Type="http://schemas.openxmlformats.org/officeDocument/2006/relationships/slideLayout" Target="../slideLayouts/slideLayout194.xml"/><Relationship Id="rId58" Type="http://schemas.openxmlformats.org/officeDocument/2006/relationships/slideLayout" Target="../slideLayouts/slideLayout238.xml"/><Relationship Id="rId17" Type="http://schemas.openxmlformats.org/officeDocument/2006/relationships/slideLayout" Target="../slideLayouts/slideLayout197.xml"/><Relationship Id="rId16" Type="http://schemas.openxmlformats.org/officeDocument/2006/relationships/slideLayout" Target="../slideLayouts/slideLayout196.xml"/><Relationship Id="rId19" Type="http://schemas.openxmlformats.org/officeDocument/2006/relationships/slideLayout" Target="../slideLayouts/slideLayout199.xml"/><Relationship Id="rId18" Type="http://schemas.openxmlformats.org/officeDocument/2006/relationships/slideLayout" Target="../slideLayouts/slideLayout19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layfair Display"/>
              <a:buNone/>
              <a:defRPr b="1" sz="28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Montserrat"/>
              <a:buChar char="●"/>
              <a:defRPr sz="1800">
                <a:solidFill>
                  <a:schemeClr val="dk1"/>
                </a:solidFill>
                <a:latin typeface="Montserrat"/>
                <a:ea typeface="Montserrat"/>
                <a:cs typeface="Montserrat"/>
                <a:sym typeface="Montserrat"/>
              </a:defRPr>
            </a:lvl1pPr>
            <a:lvl2pPr indent="-317500" lvl="1" marL="9144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a:lnSpc>
                <a:spcPct val="115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120675" y="4915325"/>
            <a:ext cx="2964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2"/>
                </a:solidFill>
                <a:latin typeface="Montserrat"/>
                <a:ea typeface="Montserrat"/>
                <a:cs typeface="Montserrat"/>
                <a:sym typeface="Montserrat"/>
              </a:rPr>
              <a:t>CSE707 - Distributed Computing Systems</a:t>
            </a:r>
            <a:endParaRPr sz="900">
              <a:solidFill>
                <a:schemeClr val="dk2"/>
              </a:solidFill>
              <a:latin typeface="Montserrat"/>
              <a:ea typeface="Montserrat"/>
              <a:cs typeface="Montserrat"/>
              <a:sym typeface="Montserrat"/>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473" name="Shape 473"/>
        <p:cNvGrpSpPr/>
        <p:nvPr/>
      </p:nvGrpSpPr>
      <p:grpSpPr>
        <a:xfrm>
          <a:off x="0" y="0"/>
          <a:ext cx="0" cy="0"/>
          <a:chOff x="0" y="0"/>
          <a:chExt cx="0" cy="0"/>
        </a:xfrm>
      </p:grpSpPr>
      <p:sp>
        <p:nvSpPr>
          <p:cNvPr id="474" name="Google Shape;474;p6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layfair Display"/>
              <a:buNone/>
              <a:defRPr b="1" sz="2800">
                <a:solidFill>
                  <a:schemeClr val="dk1"/>
                </a:solidFill>
                <a:latin typeface="Playfair Display"/>
                <a:ea typeface="Playfair Display"/>
                <a:cs typeface="Playfair Display"/>
                <a:sym typeface="Playfair Display"/>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475" name="Google Shape;475;p6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1"/>
              </a:buClr>
              <a:buSzPts val="1800"/>
              <a:buFont typeface="Montserrat"/>
              <a:buChar char="●"/>
              <a:defRPr sz="1800">
                <a:solidFill>
                  <a:schemeClr val="dk1"/>
                </a:solidFill>
                <a:latin typeface="Montserrat"/>
                <a:ea typeface="Montserrat"/>
                <a:cs typeface="Montserrat"/>
                <a:sym typeface="Montserrat"/>
              </a:defRPr>
            </a:lvl1pPr>
            <a:lvl2pPr indent="-317500" lvl="1" marL="914400" rtl="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rtl="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rtl="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rtl="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rtl="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rtl="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rtl="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rtl="0">
              <a:lnSpc>
                <a:spcPct val="115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
        <p:nvSpPr>
          <p:cNvPr id="476" name="Google Shape;476;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34" r:id="rId27"/>
    <p:sldLayoutId id="2147483735" r:id="rId28"/>
    <p:sldLayoutId id="2147483736" r:id="rId29"/>
    <p:sldLayoutId id="2147483737" r:id="rId30"/>
    <p:sldLayoutId id="2147483738" r:id="rId31"/>
    <p:sldLayoutId id="2147483739" r:id="rId32"/>
    <p:sldLayoutId id="2147483740" r:id="rId33"/>
    <p:sldLayoutId id="2147483741" r:id="rId34"/>
    <p:sldLayoutId id="2147483742" r:id="rId35"/>
    <p:sldLayoutId id="2147483743" r:id="rId36"/>
    <p:sldLayoutId id="2147483744" r:id="rId37"/>
    <p:sldLayoutId id="2147483745" r:id="rId38"/>
    <p:sldLayoutId id="2147483746" r:id="rId39"/>
    <p:sldLayoutId id="2147483747" r:id="rId40"/>
    <p:sldLayoutId id="2147483748" r:id="rId41"/>
    <p:sldLayoutId id="2147483749" r:id="rId42"/>
    <p:sldLayoutId id="2147483750" r:id="rId43"/>
    <p:sldLayoutId id="2147483751" r:id="rId44"/>
    <p:sldLayoutId id="2147483752" r:id="rId45"/>
    <p:sldLayoutId id="2147483753" r:id="rId46"/>
    <p:sldLayoutId id="2147483754" r:id="rId47"/>
    <p:sldLayoutId id="2147483755" r:id="rId48"/>
    <p:sldLayoutId id="2147483756" r:id="rId49"/>
    <p:sldLayoutId id="2147483757" r:id="rId50"/>
    <p:sldLayoutId id="2147483758" r:id="rId51"/>
    <p:sldLayoutId id="2147483759" r:id="rId52"/>
    <p:sldLayoutId id="2147483760" r:id="rId53"/>
    <p:sldLayoutId id="2147483761" r:id="rId54"/>
    <p:sldLayoutId id="2147483762" r:id="rId55"/>
    <p:sldLayoutId id="2147483763" r:id="rId56"/>
    <p:sldLayoutId id="2147483764" r:id="rId57"/>
    <p:sldLayoutId id="2147483765" r:id="rId58"/>
    <p:sldLayoutId id="2147483766" r:id="rId59"/>
    <p:sldLayoutId id="2147483767" r:id="rId6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891" name="Shape 891"/>
        <p:cNvGrpSpPr/>
        <p:nvPr/>
      </p:nvGrpSpPr>
      <p:grpSpPr>
        <a:xfrm>
          <a:off x="0" y="0"/>
          <a:ext cx="0" cy="0"/>
          <a:chOff x="0" y="0"/>
          <a:chExt cx="0" cy="0"/>
        </a:xfrm>
      </p:grpSpPr>
      <p:sp>
        <p:nvSpPr>
          <p:cNvPr id="892" name="Google Shape;892;p1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layfair Display"/>
              <a:buNone/>
              <a:defRPr b="1" sz="2800">
                <a:solidFill>
                  <a:schemeClr val="dk1"/>
                </a:solidFill>
                <a:latin typeface="Playfair Display"/>
                <a:ea typeface="Playfair Display"/>
                <a:cs typeface="Playfair Display"/>
                <a:sym typeface="Playfair Display"/>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893" name="Google Shape;893;p1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1"/>
              </a:buClr>
              <a:buSzPts val="1800"/>
              <a:buFont typeface="Montserrat"/>
              <a:buChar char="●"/>
              <a:defRPr sz="1800">
                <a:solidFill>
                  <a:schemeClr val="dk1"/>
                </a:solidFill>
                <a:latin typeface="Montserrat"/>
                <a:ea typeface="Montserrat"/>
                <a:cs typeface="Montserrat"/>
                <a:sym typeface="Montserrat"/>
              </a:defRPr>
            </a:lvl1pPr>
            <a:lvl2pPr indent="-317500" lvl="1" marL="914400" rtl="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rtl="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rtl="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rtl="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rtl="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rtl="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rtl="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rtl="0">
              <a:lnSpc>
                <a:spcPct val="115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
        <p:nvSpPr>
          <p:cNvPr id="894" name="Google Shape;894;p1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 id="2147483785" r:id="rId18"/>
    <p:sldLayoutId id="2147483786" r:id="rId19"/>
    <p:sldLayoutId id="2147483787" r:id="rId20"/>
    <p:sldLayoutId id="2147483788" r:id="rId21"/>
    <p:sldLayoutId id="2147483789" r:id="rId22"/>
    <p:sldLayoutId id="2147483790" r:id="rId23"/>
    <p:sldLayoutId id="2147483791" r:id="rId24"/>
    <p:sldLayoutId id="2147483792" r:id="rId25"/>
    <p:sldLayoutId id="2147483793" r:id="rId26"/>
    <p:sldLayoutId id="2147483794" r:id="rId27"/>
    <p:sldLayoutId id="2147483795" r:id="rId28"/>
    <p:sldLayoutId id="2147483796" r:id="rId29"/>
    <p:sldLayoutId id="2147483797" r:id="rId30"/>
    <p:sldLayoutId id="2147483798" r:id="rId31"/>
    <p:sldLayoutId id="2147483799" r:id="rId32"/>
    <p:sldLayoutId id="2147483800" r:id="rId33"/>
    <p:sldLayoutId id="2147483801" r:id="rId34"/>
    <p:sldLayoutId id="2147483802" r:id="rId35"/>
    <p:sldLayoutId id="2147483803" r:id="rId36"/>
    <p:sldLayoutId id="2147483804" r:id="rId37"/>
    <p:sldLayoutId id="2147483805" r:id="rId38"/>
    <p:sldLayoutId id="2147483806" r:id="rId39"/>
    <p:sldLayoutId id="2147483807" r:id="rId40"/>
    <p:sldLayoutId id="2147483808" r:id="rId41"/>
    <p:sldLayoutId id="2147483809" r:id="rId42"/>
    <p:sldLayoutId id="2147483810" r:id="rId43"/>
    <p:sldLayoutId id="2147483811" r:id="rId44"/>
    <p:sldLayoutId id="2147483812" r:id="rId45"/>
    <p:sldLayoutId id="2147483813" r:id="rId46"/>
    <p:sldLayoutId id="2147483814" r:id="rId47"/>
    <p:sldLayoutId id="2147483815" r:id="rId48"/>
    <p:sldLayoutId id="2147483816" r:id="rId49"/>
    <p:sldLayoutId id="2147483817" r:id="rId50"/>
    <p:sldLayoutId id="2147483818" r:id="rId51"/>
    <p:sldLayoutId id="2147483819" r:id="rId52"/>
    <p:sldLayoutId id="2147483820" r:id="rId53"/>
    <p:sldLayoutId id="2147483821" r:id="rId54"/>
    <p:sldLayoutId id="2147483822" r:id="rId55"/>
    <p:sldLayoutId id="2147483823" r:id="rId56"/>
    <p:sldLayoutId id="2147483824" r:id="rId57"/>
    <p:sldLayoutId id="2147483825" r:id="rId58"/>
    <p:sldLayoutId id="2147483826" r:id="rId59"/>
    <p:sldLayoutId id="2147483827" r:id="rId6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1309" name="Shape 1309"/>
        <p:cNvGrpSpPr/>
        <p:nvPr/>
      </p:nvGrpSpPr>
      <p:grpSpPr>
        <a:xfrm>
          <a:off x="0" y="0"/>
          <a:ext cx="0" cy="0"/>
          <a:chOff x="0" y="0"/>
          <a:chExt cx="0" cy="0"/>
        </a:xfrm>
      </p:grpSpPr>
      <p:sp>
        <p:nvSpPr>
          <p:cNvPr id="1310" name="Google Shape;1310;p18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layfair Display"/>
              <a:buNone/>
              <a:defRPr b="1" sz="2800">
                <a:solidFill>
                  <a:schemeClr val="dk1"/>
                </a:solidFill>
                <a:latin typeface="Playfair Display"/>
                <a:ea typeface="Playfair Display"/>
                <a:cs typeface="Playfair Display"/>
                <a:sym typeface="Playfair Display"/>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311" name="Google Shape;1311;p18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1"/>
              </a:buClr>
              <a:buSzPts val="1800"/>
              <a:buFont typeface="Montserrat"/>
              <a:buChar char="●"/>
              <a:defRPr sz="1800">
                <a:solidFill>
                  <a:schemeClr val="dk1"/>
                </a:solidFill>
                <a:latin typeface="Montserrat"/>
                <a:ea typeface="Montserrat"/>
                <a:cs typeface="Montserrat"/>
                <a:sym typeface="Montserrat"/>
              </a:defRPr>
            </a:lvl1pPr>
            <a:lvl2pPr indent="-317500" lvl="1" marL="914400" rtl="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rtl="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rtl="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rtl="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rtl="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rtl="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rtl="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rtl="0">
              <a:lnSpc>
                <a:spcPct val="115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
        <p:nvSpPr>
          <p:cNvPr id="1312" name="Google Shape;1312;p1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 id="2147483852" r:id="rId25"/>
    <p:sldLayoutId id="2147483853" r:id="rId26"/>
    <p:sldLayoutId id="2147483854" r:id="rId27"/>
    <p:sldLayoutId id="2147483855" r:id="rId28"/>
    <p:sldLayoutId id="2147483856" r:id="rId29"/>
    <p:sldLayoutId id="2147483857" r:id="rId30"/>
    <p:sldLayoutId id="2147483858" r:id="rId31"/>
    <p:sldLayoutId id="2147483859" r:id="rId32"/>
    <p:sldLayoutId id="2147483860" r:id="rId33"/>
    <p:sldLayoutId id="2147483861" r:id="rId34"/>
    <p:sldLayoutId id="2147483862" r:id="rId35"/>
    <p:sldLayoutId id="2147483863" r:id="rId36"/>
    <p:sldLayoutId id="2147483864" r:id="rId37"/>
    <p:sldLayoutId id="2147483865" r:id="rId38"/>
    <p:sldLayoutId id="2147483866" r:id="rId39"/>
    <p:sldLayoutId id="2147483867" r:id="rId40"/>
    <p:sldLayoutId id="2147483868" r:id="rId41"/>
    <p:sldLayoutId id="2147483869" r:id="rId42"/>
    <p:sldLayoutId id="2147483870" r:id="rId43"/>
    <p:sldLayoutId id="2147483871" r:id="rId44"/>
    <p:sldLayoutId id="2147483872" r:id="rId45"/>
    <p:sldLayoutId id="2147483873" r:id="rId46"/>
    <p:sldLayoutId id="2147483874" r:id="rId47"/>
    <p:sldLayoutId id="2147483875" r:id="rId48"/>
    <p:sldLayoutId id="2147483876" r:id="rId49"/>
    <p:sldLayoutId id="2147483877" r:id="rId50"/>
    <p:sldLayoutId id="2147483878" r:id="rId51"/>
    <p:sldLayoutId id="2147483879" r:id="rId52"/>
    <p:sldLayoutId id="2147483880" r:id="rId53"/>
    <p:sldLayoutId id="2147483881" r:id="rId54"/>
    <p:sldLayoutId id="2147483882" r:id="rId55"/>
    <p:sldLayoutId id="2147483883" r:id="rId56"/>
    <p:sldLayoutId id="2147483884" r:id="rId57"/>
    <p:sldLayoutId id="2147483885" r:id="rId58"/>
    <p:sldLayoutId id="2147483886" r:id="rId59"/>
    <p:sldLayoutId id="2147483887" r:id="rId6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1.jpg"/><Relationship Id="rId5"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image" Target="../media/image2.jpg"/><Relationship Id="rId7" Type="http://schemas.openxmlformats.org/officeDocument/2006/relationships/image" Target="../media/image4.jpg"/><Relationship Id="rId8"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30" name="Shape 1730"/>
        <p:cNvGrpSpPr/>
        <p:nvPr/>
      </p:nvGrpSpPr>
      <p:grpSpPr>
        <a:xfrm>
          <a:off x="0" y="0"/>
          <a:ext cx="0" cy="0"/>
          <a:chOff x="0" y="0"/>
          <a:chExt cx="0" cy="0"/>
        </a:xfrm>
      </p:grpSpPr>
      <p:sp>
        <p:nvSpPr>
          <p:cNvPr id="1731" name="Google Shape;1731;p245"/>
          <p:cNvSpPr txBox="1"/>
          <p:nvPr>
            <p:ph type="ctrTitle"/>
          </p:nvPr>
        </p:nvSpPr>
        <p:spPr>
          <a:xfrm>
            <a:off x="679300" y="783625"/>
            <a:ext cx="8147100" cy="144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t>Federated Learning for Potato Leaf Disease Detection using CNN</a:t>
            </a:r>
            <a:endParaRPr sz="3200"/>
          </a:p>
        </p:txBody>
      </p:sp>
      <p:sp>
        <p:nvSpPr>
          <p:cNvPr id="1732" name="Google Shape;1732;p245"/>
          <p:cNvSpPr/>
          <p:nvPr/>
        </p:nvSpPr>
        <p:spPr>
          <a:xfrm>
            <a:off x="2382875" y="2155850"/>
            <a:ext cx="4540800" cy="1798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45"/>
          <p:cNvSpPr txBox="1"/>
          <p:nvPr/>
        </p:nvSpPr>
        <p:spPr>
          <a:xfrm>
            <a:off x="4039600" y="2105625"/>
            <a:ext cx="142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Presented by-</a:t>
            </a:r>
            <a:endParaRPr>
              <a:solidFill>
                <a:schemeClr val="lt1"/>
              </a:solidFill>
              <a:latin typeface="Montserrat"/>
              <a:ea typeface="Montserrat"/>
              <a:cs typeface="Montserrat"/>
              <a:sym typeface="Montserrat"/>
            </a:endParaRPr>
          </a:p>
        </p:txBody>
      </p:sp>
      <p:sp>
        <p:nvSpPr>
          <p:cNvPr id="1734" name="Google Shape;1734;p245"/>
          <p:cNvSpPr txBox="1"/>
          <p:nvPr/>
        </p:nvSpPr>
        <p:spPr>
          <a:xfrm>
            <a:off x="2483375" y="2261150"/>
            <a:ext cx="4339800" cy="169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ctr">
              <a:spcBef>
                <a:spcPts val="0"/>
              </a:spcBef>
              <a:spcAft>
                <a:spcPts val="0"/>
              </a:spcAft>
              <a:buNone/>
            </a:pPr>
            <a:r>
              <a:rPr lang="en">
                <a:solidFill>
                  <a:schemeClr val="lt1"/>
                </a:solidFill>
                <a:latin typeface="Montserrat"/>
                <a:ea typeface="Montserrat"/>
                <a:cs typeface="Montserrat"/>
                <a:sym typeface="Montserrat"/>
              </a:rPr>
              <a:t>Team no - 09</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lang="en">
                <a:solidFill>
                  <a:schemeClr val="lt1"/>
                </a:solidFill>
                <a:latin typeface="Montserrat"/>
                <a:ea typeface="Montserrat"/>
                <a:cs typeface="Montserrat"/>
                <a:sym typeface="Montserrat"/>
              </a:rPr>
              <a:t>Rakib Hossain Rifat 			   ID: 22366030</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lang="en">
                <a:solidFill>
                  <a:schemeClr val="lt1"/>
                </a:solidFill>
                <a:latin typeface="Montserrat"/>
                <a:ea typeface="Montserrat"/>
                <a:cs typeface="Montserrat"/>
                <a:sym typeface="Montserrat"/>
              </a:rPr>
              <a:t>Marufa Kamal				   ID: 22366033</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lang="en">
                <a:solidFill>
                  <a:schemeClr val="lt1"/>
                </a:solidFill>
                <a:latin typeface="Montserrat"/>
                <a:ea typeface="Montserrat"/>
                <a:cs typeface="Montserrat"/>
                <a:sym typeface="Montserrat"/>
              </a:rPr>
              <a:t>Abanti Chakraborty Shruti            ID: 22366034</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lang="en">
                <a:solidFill>
                  <a:schemeClr val="lt1"/>
                </a:solidFill>
                <a:latin typeface="Montserrat"/>
                <a:ea typeface="Montserrat"/>
                <a:cs typeface="Montserrat"/>
                <a:sym typeface="Montserrat"/>
              </a:rPr>
              <a:t>Ehsanur Rahman Rhythm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lang="en">
                <a:solidFill>
                  <a:schemeClr val="lt1"/>
                </a:solidFill>
                <a:latin typeface="Montserrat"/>
                <a:ea typeface="Montserrat"/>
                <a:cs typeface="Montserrat"/>
                <a:sym typeface="Montserrat"/>
              </a:rPr>
              <a:t>Md. Humaion Kabir Mehedi 			</a:t>
            </a:r>
            <a:endParaRPr>
              <a:solidFill>
                <a:schemeClr val="lt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731"/>
                                        </p:tgtEl>
                                        <p:attrNameLst>
                                          <p:attrName>style.visibility</p:attrName>
                                        </p:attrNameLst>
                                      </p:cBhvr>
                                      <p:to>
                                        <p:strVal val="visible"/>
                                      </p:to>
                                    </p:set>
                                    <p:animEffect filter="fade" transition="in">
                                      <p:cBhvr>
                                        <p:cTn dur="400"/>
                                        <p:tgtEl>
                                          <p:spTgt spid="17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8" name="Shape 1738"/>
        <p:cNvGrpSpPr/>
        <p:nvPr/>
      </p:nvGrpSpPr>
      <p:grpSpPr>
        <a:xfrm>
          <a:off x="0" y="0"/>
          <a:ext cx="0" cy="0"/>
          <a:chOff x="0" y="0"/>
          <a:chExt cx="0" cy="0"/>
        </a:xfrm>
      </p:grpSpPr>
      <p:sp>
        <p:nvSpPr>
          <p:cNvPr id="1739" name="Google Shape;1739;p246"/>
          <p:cNvSpPr txBox="1"/>
          <p:nvPr>
            <p:ph type="title"/>
          </p:nvPr>
        </p:nvSpPr>
        <p:spPr>
          <a:xfrm>
            <a:off x="723975" y="361950"/>
            <a:ext cx="8520600" cy="5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1740" name="Google Shape;1740;p246"/>
          <p:cNvSpPr txBox="1"/>
          <p:nvPr>
            <p:ph idx="2" type="title"/>
          </p:nvPr>
        </p:nvSpPr>
        <p:spPr>
          <a:xfrm>
            <a:off x="723975" y="1471400"/>
            <a:ext cx="1136400" cy="68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741" name="Google Shape;1741;p246"/>
          <p:cNvSpPr txBox="1"/>
          <p:nvPr>
            <p:ph idx="3" type="title"/>
          </p:nvPr>
        </p:nvSpPr>
        <p:spPr>
          <a:xfrm>
            <a:off x="1610725" y="1313175"/>
            <a:ext cx="2715300" cy="5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742" name="Google Shape;1742;p246"/>
          <p:cNvSpPr txBox="1"/>
          <p:nvPr>
            <p:ph idx="5" type="title"/>
          </p:nvPr>
        </p:nvSpPr>
        <p:spPr>
          <a:xfrm>
            <a:off x="723975" y="2698375"/>
            <a:ext cx="1136400" cy="68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1743" name="Google Shape;1743;p246"/>
          <p:cNvSpPr txBox="1"/>
          <p:nvPr>
            <p:ph idx="6" type="title"/>
          </p:nvPr>
        </p:nvSpPr>
        <p:spPr>
          <a:xfrm>
            <a:off x="1741350" y="2452513"/>
            <a:ext cx="2715300" cy="5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1744" name="Google Shape;1744;p246"/>
          <p:cNvSpPr txBox="1"/>
          <p:nvPr>
            <p:ph idx="8" type="title"/>
          </p:nvPr>
        </p:nvSpPr>
        <p:spPr>
          <a:xfrm>
            <a:off x="723975" y="3925350"/>
            <a:ext cx="1136400" cy="68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1745" name="Google Shape;1745;p246"/>
          <p:cNvSpPr txBox="1"/>
          <p:nvPr>
            <p:ph idx="9" type="title"/>
          </p:nvPr>
        </p:nvSpPr>
        <p:spPr>
          <a:xfrm>
            <a:off x="1681075" y="3775900"/>
            <a:ext cx="2715300" cy="5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Related Works</a:t>
            </a:r>
            <a:endParaRPr/>
          </a:p>
        </p:txBody>
      </p:sp>
      <p:sp>
        <p:nvSpPr>
          <p:cNvPr id="1746" name="Google Shape;1746;p246"/>
          <p:cNvSpPr txBox="1"/>
          <p:nvPr>
            <p:ph idx="14" type="title"/>
          </p:nvPr>
        </p:nvSpPr>
        <p:spPr>
          <a:xfrm>
            <a:off x="4950075" y="1471400"/>
            <a:ext cx="1136400" cy="68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747" name="Google Shape;1747;p246"/>
          <p:cNvSpPr txBox="1"/>
          <p:nvPr>
            <p:ph idx="15" type="title"/>
          </p:nvPr>
        </p:nvSpPr>
        <p:spPr>
          <a:xfrm>
            <a:off x="5917213" y="1373438"/>
            <a:ext cx="2715300" cy="5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Proposed Method</a:t>
            </a:r>
            <a:endParaRPr/>
          </a:p>
        </p:txBody>
      </p:sp>
      <p:sp>
        <p:nvSpPr>
          <p:cNvPr id="1748" name="Google Shape;1748;p246"/>
          <p:cNvSpPr txBox="1"/>
          <p:nvPr>
            <p:ph idx="17" type="title"/>
          </p:nvPr>
        </p:nvSpPr>
        <p:spPr>
          <a:xfrm>
            <a:off x="4950075" y="2698375"/>
            <a:ext cx="1136400" cy="68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1749" name="Google Shape;1749;p246"/>
          <p:cNvSpPr txBox="1"/>
          <p:nvPr>
            <p:ph idx="18" type="title"/>
          </p:nvPr>
        </p:nvSpPr>
        <p:spPr>
          <a:xfrm>
            <a:off x="5917213" y="2605975"/>
            <a:ext cx="2715300" cy="5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a:t>
            </a:r>
            <a:endParaRPr/>
          </a:p>
        </p:txBody>
      </p:sp>
      <p:sp>
        <p:nvSpPr>
          <p:cNvPr id="1750" name="Google Shape;1750;p2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51" name="Google Shape;1751;p246"/>
          <p:cNvSpPr txBox="1"/>
          <p:nvPr>
            <p:ph idx="17" type="title"/>
          </p:nvPr>
        </p:nvSpPr>
        <p:spPr>
          <a:xfrm>
            <a:off x="4950075" y="3770313"/>
            <a:ext cx="1136400" cy="68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1752" name="Google Shape;1752;p246"/>
          <p:cNvSpPr txBox="1"/>
          <p:nvPr>
            <p:ph idx="18" type="title"/>
          </p:nvPr>
        </p:nvSpPr>
        <p:spPr>
          <a:xfrm>
            <a:off x="5917213" y="3677913"/>
            <a:ext cx="2715300" cy="5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6" name="Shape 1756"/>
        <p:cNvGrpSpPr/>
        <p:nvPr/>
      </p:nvGrpSpPr>
      <p:grpSpPr>
        <a:xfrm>
          <a:off x="0" y="0"/>
          <a:ext cx="0" cy="0"/>
          <a:chOff x="0" y="0"/>
          <a:chExt cx="0" cy="0"/>
        </a:xfrm>
      </p:grpSpPr>
      <p:sp>
        <p:nvSpPr>
          <p:cNvPr id="1757" name="Google Shape;1757;p247"/>
          <p:cNvSpPr txBox="1"/>
          <p:nvPr>
            <p:ph type="title"/>
          </p:nvPr>
        </p:nvSpPr>
        <p:spPr>
          <a:xfrm>
            <a:off x="549075" y="134550"/>
            <a:ext cx="4180200" cy="5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758" name="Google Shape;1758;p247"/>
          <p:cNvSpPr txBox="1"/>
          <p:nvPr>
            <p:ph idx="1" type="body"/>
          </p:nvPr>
        </p:nvSpPr>
        <p:spPr>
          <a:xfrm>
            <a:off x="401775" y="367050"/>
            <a:ext cx="4599300" cy="4343700"/>
          </a:xfrm>
          <a:prstGeom prst="rect">
            <a:avLst/>
          </a:prstGeom>
        </p:spPr>
        <p:txBody>
          <a:bodyPr anchorCtr="0" anchor="ctr" bIns="91425" lIns="91425" spcFirstLastPara="1" rIns="91425" wrap="square" tIns="91425">
            <a:noAutofit/>
          </a:bodyPr>
          <a:lstStyle/>
          <a:p>
            <a:pPr indent="-317500" lvl="0" marL="457200" rtl="0" algn="just">
              <a:spcBef>
                <a:spcPts val="0"/>
              </a:spcBef>
              <a:spcAft>
                <a:spcPts val="0"/>
              </a:spcAft>
              <a:buClr>
                <a:schemeClr val="dk1"/>
              </a:buClr>
              <a:buSzPts val="1400"/>
              <a:buChar char="●"/>
            </a:pPr>
            <a:r>
              <a:rPr lang="en">
                <a:solidFill>
                  <a:schemeClr val="dk1"/>
                </a:solidFill>
              </a:rPr>
              <a:t>Propose federated learning (FL) to detect potato leaf disease across two clients without sharing sensitive data between them</a:t>
            </a:r>
            <a:endParaRPr>
              <a:solidFill>
                <a:schemeClr val="dk1"/>
              </a:solidFill>
            </a:endParaRPr>
          </a:p>
          <a:p>
            <a:pPr indent="-317500" lvl="0" marL="457200" rtl="0" algn="just">
              <a:spcBef>
                <a:spcPts val="0"/>
              </a:spcBef>
              <a:spcAft>
                <a:spcPts val="0"/>
              </a:spcAft>
              <a:buClr>
                <a:schemeClr val="dk1"/>
              </a:buClr>
              <a:buSzPts val="1400"/>
              <a:buChar char="●"/>
            </a:pPr>
            <a:r>
              <a:rPr lang="en">
                <a:solidFill>
                  <a:schemeClr val="dk1"/>
                </a:solidFill>
              </a:rPr>
              <a:t>Each client will be trained with the CNN model and its different architectures using their own dataset in this approach</a:t>
            </a:r>
            <a:endParaRPr>
              <a:solidFill>
                <a:schemeClr val="dk1"/>
              </a:solidFill>
            </a:endParaRPr>
          </a:p>
          <a:p>
            <a:pPr indent="-317500" lvl="0" marL="457200" rtl="0" algn="just">
              <a:spcBef>
                <a:spcPts val="0"/>
              </a:spcBef>
              <a:spcAft>
                <a:spcPts val="0"/>
              </a:spcAft>
              <a:buClr>
                <a:schemeClr val="dk1"/>
              </a:buClr>
              <a:buSzPts val="1400"/>
              <a:buChar char="●"/>
            </a:pPr>
            <a:r>
              <a:rPr lang="en">
                <a:solidFill>
                  <a:schemeClr val="dk1"/>
                </a:solidFill>
              </a:rPr>
              <a:t>The models will be aggregated to create a global model and this global model is then used to detect potato leaf disease across multiple farms</a:t>
            </a:r>
            <a:endParaRPr>
              <a:solidFill>
                <a:schemeClr val="dk1"/>
              </a:solidFill>
            </a:endParaRPr>
          </a:p>
          <a:p>
            <a:pPr indent="-317500" lvl="0" marL="457200" rtl="0" algn="just">
              <a:spcBef>
                <a:spcPts val="0"/>
              </a:spcBef>
              <a:spcAft>
                <a:spcPts val="0"/>
              </a:spcAft>
              <a:buClr>
                <a:schemeClr val="dk1"/>
              </a:buClr>
              <a:buSzPts val="1400"/>
              <a:buChar char="●"/>
            </a:pPr>
            <a:r>
              <a:rPr lang="en">
                <a:solidFill>
                  <a:schemeClr val="dk1"/>
                </a:solidFill>
              </a:rPr>
              <a:t>Experiments will be conducted using different custom and pre-trained CNN architectures</a:t>
            </a:r>
            <a:endParaRPr>
              <a:solidFill>
                <a:schemeClr val="dk1"/>
              </a:solidFill>
            </a:endParaRPr>
          </a:p>
          <a:p>
            <a:pPr indent="-317500" lvl="0" marL="457200" rtl="0" algn="just">
              <a:spcBef>
                <a:spcPts val="0"/>
              </a:spcBef>
              <a:spcAft>
                <a:spcPts val="0"/>
              </a:spcAft>
              <a:buClr>
                <a:schemeClr val="dk1"/>
              </a:buClr>
              <a:buSzPts val="1400"/>
              <a:buChar char="●"/>
            </a:pPr>
            <a:r>
              <a:rPr lang="en">
                <a:solidFill>
                  <a:schemeClr val="dk1"/>
                </a:solidFill>
              </a:rPr>
              <a:t>As our dataset, 2 datasets collected from Bangladesh[1][2] and Pakistan[3] will be used</a:t>
            </a:r>
            <a:endParaRPr>
              <a:solidFill>
                <a:schemeClr val="dk1"/>
              </a:solidFill>
            </a:endParaRPr>
          </a:p>
        </p:txBody>
      </p:sp>
      <p:pic>
        <p:nvPicPr>
          <p:cNvPr id="1759" name="Google Shape;1759;p247"/>
          <p:cNvPicPr preferRelativeResize="0"/>
          <p:nvPr/>
        </p:nvPicPr>
        <p:blipFill rotWithShape="1">
          <a:blip r:embed="rId3">
            <a:alphaModFix/>
          </a:blip>
          <a:srcRect b="0" l="14819" r="14812" t="0"/>
          <a:stretch/>
        </p:blipFill>
        <p:spPr>
          <a:xfrm>
            <a:off x="5283075" y="543000"/>
            <a:ext cx="3138974" cy="4600491"/>
          </a:xfrm>
          <a:prstGeom prst="rect">
            <a:avLst/>
          </a:prstGeom>
          <a:noFill/>
          <a:ln>
            <a:noFill/>
          </a:ln>
        </p:spPr>
      </p:pic>
      <p:sp>
        <p:nvSpPr>
          <p:cNvPr id="1760" name="Google Shape;1760;p247"/>
          <p:cNvSpPr/>
          <p:nvPr/>
        </p:nvSpPr>
        <p:spPr>
          <a:xfrm rot="10800000">
            <a:off x="5960400" y="367050"/>
            <a:ext cx="31836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61" name="Google Shape;1761;p247"/>
          <p:cNvPicPr preferRelativeResize="0"/>
          <p:nvPr/>
        </p:nvPicPr>
        <p:blipFill>
          <a:blip r:embed="rId4">
            <a:alphaModFix/>
          </a:blip>
          <a:stretch>
            <a:fillRect/>
          </a:stretch>
        </p:blipFill>
        <p:spPr>
          <a:xfrm>
            <a:off x="6024450" y="543000"/>
            <a:ext cx="2397600" cy="3596400"/>
          </a:xfrm>
          <a:prstGeom prst="rect">
            <a:avLst/>
          </a:prstGeom>
          <a:noFill/>
          <a:ln>
            <a:noFill/>
          </a:ln>
        </p:spPr>
      </p:pic>
      <p:pic>
        <p:nvPicPr>
          <p:cNvPr id="1762" name="Google Shape;1762;p247"/>
          <p:cNvPicPr preferRelativeResize="0"/>
          <p:nvPr/>
        </p:nvPicPr>
        <p:blipFill>
          <a:blip r:embed="rId5">
            <a:alphaModFix/>
          </a:blip>
          <a:stretch>
            <a:fillRect/>
          </a:stretch>
        </p:blipFill>
        <p:spPr>
          <a:xfrm>
            <a:off x="5283075" y="546150"/>
            <a:ext cx="3138975" cy="4594190"/>
          </a:xfrm>
          <a:prstGeom prst="rect">
            <a:avLst/>
          </a:prstGeom>
          <a:noFill/>
          <a:ln>
            <a:noFill/>
          </a:ln>
        </p:spPr>
      </p:pic>
      <p:sp>
        <p:nvSpPr>
          <p:cNvPr id="1763" name="Google Shape;1763;p2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7" name="Shape 1767"/>
        <p:cNvGrpSpPr/>
        <p:nvPr/>
      </p:nvGrpSpPr>
      <p:grpSpPr>
        <a:xfrm>
          <a:off x="0" y="0"/>
          <a:ext cx="0" cy="0"/>
          <a:chOff x="0" y="0"/>
          <a:chExt cx="0" cy="0"/>
        </a:xfrm>
      </p:grpSpPr>
      <p:sp>
        <p:nvSpPr>
          <p:cNvPr id="1768" name="Google Shape;1768;p248"/>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1769" name="Google Shape;1769;p248"/>
          <p:cNvSpPr txBox="1"/>
          <p:nvPr>
            <p:ph idx="4" type="title"/>
          </p:nvPr>
        </p:nvSpPr>
        <p:spPr>
          <a:xfrm>
            <a:off x="2013761" y="3637950"/>
            <a:ext cx="2423100" cy="402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Privacy</a:t>
            </a:r>
            <a:endParaRPr/>
          </a:p>
        </p:txBody>
      </p:sp>
      <p:sp>
        <p:nvSpPr>
          <p:cNvPr id="1770" name="Google Shape;1770;p248"/>
          <p:cNvSpPr txBox="1"/>
          <p:nvPr>
            <p:ph idx="2" type="title"/>
          </p:nvPr>
        </p:nvSpPr>
        <p:spPr>
          <a:xfrm>
            <a:off x="2013761" y="1268013"/>
            <a:ext cx="2423100" cy="402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Significance</a:t>
            </a:r>
            <a:endParaRPr/>
          </a:p>
        </p:txBody>
      </p:sp>
      <p:sp>
        <p:nvSpPr>
          <p:cNvPr id="1771" name="Google Shape;1771;p248"/>
          <p:cNvSpPr txBox="1"/>
          <p:nvPr>
            <p:ph idx="3" type="title"/>
          </p:nvPr>
        </p:nvSpPr>
        <p:spPr>
          <a:xfrm>
            <a:off x="92425" y="1652975"/>
            <a:ext cx="4344300" cy="585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Potatoes are the third-most significant food crop in the world for human consumption</a:t>
            </a:r>
            <a:endParaRPr/>
          </a:p>
        </p:txBody>
      </p:sp>
      <p:sp>
        <p:nvSpPr>
          <p:cNvPr id="1772" name="Google Shape;1772;p248"/>
          <p:cNvSpPr txBox="1"/>
          <p:nvPr>
            <p:ph idx="5" type="title"/>
          </p:nvPr>
        </p:nvSpPr>
        <p:spPr>
          <a:xfrm>
            <a:off x="723850" y="4022900"/>
            <a:ext cx="3713100" cy="585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U</a:t>
            </a:r>
            <a:r>
              <a:rPr lang="en"/>
              <a:t>sing FL allows multiple clients to maintain the confidentiality of their crops while creating a efficient system</a:t>
            </a:r>
            <a:endParaRPr/>
          </a:p>
        </p:txBody>
      </p:sp>
      <p:sp>
        <p:nvSpPr>
          <p:cNvPr id="1773" name="Google Shape;1773;p248"/>
          <p:cNvSpPr txBox="1"/>
          <p:nvPr>
            <p:ph idx="6" type="title"/>
          </p:nvPr>
        </p:nvSpPr>
        <p:spPr>
          <a:xfrm>
            <a:off x="4707147" y="2452975"/>
            <a:ext cx="2423100" cy="40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Issues</a:t>
            </a:r>
            <a:endParaRPr/>
          </a:p>
        </p:txBody>
      </p:sp>
      <p:sp>
        <p:nvSpPr>
          <p:cNvPr id="1774" name="Google Shape;1774;p248"/>
          <p:cNvSpPr txBox="1"/>
          <p:nvPr>
            <p:ph idx="7" type="title"/>
          </p:nvPr>
        </p:nvSpPr>
        <p:spPr>
          <a:xfrm>
            <a:off x="4707150" y="2837925"/>
            <a:ext cx="37131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Late identification of diseases is one of the prime reasons for damaged crops.</a:t>
            </a:r>
            <a:endParaRPr/>
          </a:p>
        </p:txBody>
      </p:sp>
      <p:pic>
        <p:nvPicPr>
          <p:cNvPr id="1775" name="Google Shape;1775;p248"/>
          <p:cNvPicPr preferRelativeResize="0"/>
          <p:nvPr/>
        </p:nvPicPr>
        <p:blipFill rotWithShape="1">
          <a:blip r:embed="rId3">
            <a:alphaModFix/>
          </a:blip>
          <a:srcRect b="20224" l="0" r="1574" t="21523"/>
          <a:stretch/>
        </p:blipFill>
        <p:spPr>
          <a:xfrm>
            <a:off x="0" y="2357013"/>
            <a:ext cx="4500075" cy="1162175"/>
          </a:xfrm>
          <a:prstGeom prst="rect">
            <a:avLst/>
          </a:prstGeom>
          <a:noFill/>
          <a:ln>
            <a:noFill/>
          </a:ln>
        </p:spPr>
      </p:pic>
      <p:pic>
        <p:nvPicPr>
          <p:cNvPr id="1776" name="Google Shape;1776;p248"/>
          <p:cNvPicPr preferRelativeResize="0"/>
          <p:nvPr/>
        </p:nvPicPr>
        <p:blipFill rotWithShape="1">
          <a:blip r:embed="rId4">
            <a:alphaModFix/>
          </a:blip>
          <a:srcRect b="20227" l="0" r="0" t="20227"/>
          <a:stretch/>
        </p:blipFill>
        <p:spPr>
          <a:xfrm>
            <a:off x="4643925" y="1172038"/>
            <a:ext cx="4500076" cy="1162174"/>
          </a:xfrm>
          <a:prstGeom prst="rect">
            <a:avLst/>
          </a:prstGeom>
          <a:noFill/>
          <a:ln>
            <a:noFill/>
          </a:ln>
        </p:spPr>
      </p:pic>
      <p:pic>
        <p:nvPicPr>
          <p:cNvPr id="1777" name="Google Shape;1777;p248"/>
          <p:cNvPicPr preferRelativeResize="0"/>
          <p:nvPr/>
        </p:nvPicPr>
        <p:blipFill rotWithShape="1">
          <a:blip r:embed="rId5">
            <a:alphaModFix/>
          </a:blip>
          <a:srcRect b="20826" l="0" r="0" t="20820"/>
          <a:stretch/>
        </p:blipFill>
        <p:spPr>
          <a:xfrm>
            <a:off x="4643925" y="3541988"/>
            <a:ext cx="4500073" cy="1162176"/>
          </a:xfrm>
          <a:prstGeom prst="rect">
            <a:avLst/>
          </a:prstGeom>
          <a:noFill/>
          <a:ln>
            <a:noFill/>
          </a:ln>
        </p:spPr>
      </p:pic>
      <p:sp>
        <p:nvSpPr>
          <p:cNvPr id="1778" name="Google Shape;1778;p248"/>
          <p:cNvSpPr/>
          <p:nvPr/>
        </p:nvSpPr>
        <p:spPr>
          <a:xfrm rot="5400000">
            <a:off x="-667050" y="3755250"/>
            <a:ext cx="20553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79" name="Google Shape;1779;p248"/>
          <p:cNvPicPr preferRelativeResize="0"/>
          <p:nvPr/>
        </p:nvPicPr>
        <p:blipFill>
          <a:blip r:embed="rId6">
            <a:alphaModFix/>
          </a:blip>
          <a:stretch>
            <a:fillRect/>
          </a:stretch>
        </p:blipFill>
        <p:spPr>
          <a:xfrm>
            <a:off x="4643925" y="1172050"/>
            <a:ext cx="4500075" cy="1162175"/>
          </a:xfrm>
          <a:prstGeom prst="rect">
            <a:avLst/>
          </a:prstGeom>
          <a:noFill/>
          <a:ln>
            <a:noFill/>
          </a:ln>
        </p:spPr>
      </p:pic>
      <p:pic>
        <p:nvPicPr>
          <p:cNvPr id="1780" name="Google Shape;1780;p248"/>
          <p:cNvPicPr preferRelativeResize="0"/>
          <p:nvPr/>
        </p:nvPicPr>
        <p:blipFill>
          <a:blip r:embed="rId7">
            <a:alphaModFix/>
          </a:blip>
          <a:stretch>
            <a:fillRect/>
          </a:stretch>
        </p:blipFill>
        <p:spPr>
          <a:xfrm>
            <a:off x="0" y="2357025"/>
            <a:ext cx="4500074" cy="1162175"/>
          </a:xfrm>
          <a:prstGeom prst="rect">
            <a:avLst/>
          </a:prstGeom>
          <a:noFill/>
          <a:ln>
            <a:noFill/>
          </a:ln>
        </p:spPr>
      </p:pic>
      <p:pic>
        <p:nvPicPr>
          <p:cNvPr id="1781" name="Google Shape;1781;p248"/>
          <p:cNvPicPr preferRelativeResize="0"/>
          <p:nvPr/>
        </p:nvPicPr>
        <p:blipFill>
          <a:blip r:embed="rId8">
            <a:alphaModFix/>
          </a:blip>
          <a:stretch>
            <a:fillRect/>
          </a:stretch>
        </p:blipFill>
        <p:spPr>
          <a:xfrm>
            <a:off x="4643850" y="3542000"/>
            <a:ext cx="4500075" cy="1162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770"/>
                                        </p:tgtEl>
                                        <p:attrNameLst>
                                          <p:attrName>style.visibility</p:attrName>
                                        </p:attrNameLst>
                                      </p:cBhvr>
                                      <p:to>
                                        <p:strVal val="visible"/>
                                      </p:to>
                                    </p:set>
                                    <p:anim calcmode="lin" valueType="num">
                                      <p:cBhvr additive="base">
                                        <p:cTn dur="1000"/>
                                        <p:tgtEl>
                                          <p:spTgt spid="177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771"/>
                                        </p:tgtEl>
                                        <p:attrNameLst>
                                          <p:attrName>style.visibility</p:attrName>
                                        </p:attrNameLst>
                                      </p:cBhvr>
                                      <p:to>
                                        <p:strVal val="visible"/>
                                      </p:to>
                                    </p:set>
                                    <p:anim calcmode="lin" valueType="num">
                                      <p:cBhvr additive="base">
                                        <p:cTn dur="1000"/>
                                        <p:tgtEl>
                                          <p:spTgt spid="177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776"/>
                                        </p:tgtEl>
                                        <p:attrNameLst>
                                          <p:attrName>style.visibility</p:attrName>
                                        </p:attrNameLst>
                                      </p:cBhvr>
                                      <p:to>
                                        <p:strVal val="visible"/>
                                      </p:to>
                                    </p:set>
                                    <p:anim calcmode="lin" valueType="num">
                                      <p:cBhvr additive="base">
                                        <p:cTn dur="1000"/>
                                        <p:tgtEl>
                                          <p:spTgt spid="177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773"/>
                                        </p:tgtEl>
                                        <p:attrNameLst>
                                          <p:attrName>style.visibility</p:attrName>
                                        </p:attrNameLst>
                                      </p:cBhvr>
                                      <p:to>
                                        <p:strVal val="visible"/>
                                      </p:to>
                                    </p:set>
                                    <p:anim calcmode="lin" valueType="num">
                                      <p:cBhvr additive="base">
                                        <p:cTn dur="1000"/>
                                        <p:tgtEl>
                                          <p:spTgt spid="177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774"/>
                                        </p:tgtEl>
                                        <p:attrNameLst>
                                          <p:attrName>style.visibility</p:attrName>
                                        </p:attrNameLst>
                                      </p:cBhvr>
                                      <p:to>
                                        <p:strVal val="visible"/>
                                      </p:to>
                                    </p:set>
                                    <p:anim calcmode="lin" valueType="num">
                                      <p:cBhvr additive="base">
                                        <p:cTn dur="1000"/>
                                        <p:tgtEl>
                                          <p:spTgt spid="177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775"/>
                                        </p:tgtEl>
                                        <p:attrNameLst>
                                          <p:attrName>style.visibility</p:attrName>
                                        </p:attrNameLst>
                                      </p:cBhvr>
                                      <p:to>
                                        <p:strVal val="visible"/>
                                      </p:to>
                                    </p:set>
                                    <p:anim calcmode="lin" valueType="num">
                                      <p:cBhvr additive="base">
                                        <p:cTn dur="1000"/>
                                        <p:tgtEl>
                                          <p:spTgt spid="177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769"/>
                                        </p:tgtEl>
                                        <p:attrNameLst>
                                          <p:attrName>style.visibility</p:attrName>
                                        </p:attrNameLst>
                                      </p:cBhvr>
                                      <p:to>
                                        <p:strVal val="visible"/>
                                      </p:to>
                                    </p:set>
                                    <p:anim calcmode="lin" valueType="num">
                                      <p:cBhvr additive="base">
                                        <p:cTn dur="1000"/>
                                        <p:tgtEl>
                                          <p:spTgt spid="176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772"/>
                                        </p:tgtEl>
                                        <p:attrNameLst>
                                          <p:attrName>style.visibility</p:attrName>
                                        </p:attrNameLst>
                                      </p:cBhvr>
                                      <p:to>
                                        <p:strVal val="visible"/>
                                      </p:to>
                                    </p:set>
                                    <p:anim calcmode="lin" valueType="num">
                                      <p:cBhvr additive="base">
                                        <p:cTn dur="1000"/>
                                        <p:tgtEl>
                                          <p:spTgt spid="177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777"/>
                                        </p:tgtEl>
                                        <p:attrNameLst>
                                          <p:attrName>style.visibility</p:attrName>
                                        </p:attrNameLst>
                                      </p:cBhvr>
                                      <p:to>
                                        <p:strVal val="visible"/>
                                      </p:to>
                                    </p:set>
                                    <p:anim calcmode="lin" valueType="num">
                                      <p:cBhvr additive="base">
                                        <p:cTn dur="1000"/>
                                        <p:tgtEl>
                                          <p:spTgt spid="177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5" name="Shape 1785"/>
        <p:cNvGrpSpPr/>
        <p:nvPr/>
      </p:nvGrpSpPr>
      <p:grpSpPr>
        <a:xfrm>
          <a:off x="0" y="0"/>
          <a:ext cx="0" cy="0"/>
          <a:chOff x="0" y="0"/>
          <a:chExt cx="0" cy="0"/>
        </a:xfrm>
      </p:grpSpPr>
      <p:sp>
        <p:nvSpPr>
          <p:cNvPr id="1786" name="Google Shape;1786;p249"/>
          <p:cNvSpPr txBox="1"/>
          <p:nvPr>
            <p:ph type="title"/>
          </p:nvPr>
        </p:nvSpPr>
        <p:spPr>
          <a:xfrm>
            <a:off x="66800" y="0"/>
            <a:ext cx="7696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Related Works</a:t>
            </a:r>
            <a:endParaRPr/>
          </a:p>
        </p:txBody>
      </p:sp>
      <p:graphicFrame>
        <p:nvGraphicFramePr>
          <p:cNvPr id="1787" name="Google Shape;1787;p249"/>
          <p:cNvGraphicFramePr/>
          <p:nvPr/>
        </p:nvGraphicFramePr>
        <p:xfrm>
          <a:off x="1052988" y="527715"/>
          <a:ext cx="3000000" cy="3000000"/>
        </p:xfrm>
        <a:graphic>
          <a:graphicData uri="http://schemas.openxmlformats.org/drawingml/2006/table">
            <a:tbl>
              <a:tblPr>
                <a:noFill/>
                <a:tableStyleId>{6811BE80-65E9-4AB3-AC8D-1C8B716D3DE3}</a:tableStyleId>
              </a:tblPr>
              <a:tblGrid>
                <a:gridCol w="1399775"/>
                <a:gridCol w="1449250"/>
                <a:gridCol w="3532300"/>
                <a:gridCol w="1314875"/>
              </a:tblGrid>
              <a:tr h="477100">
                <a:tc>
                  <a:txBody>
                    <a:bodyPr/>
                    <a:lstStyle/>
                    <a:p>
                      <a:pPr indent="0" lvl="0" marL="0" rtl="0" algn="ctr">
                        <a:spcBef>
                          <a:spcPts val="0"/>
                        </a:spcBef>
                        <a:spcAft>
                          <a:spcPts val="0"/>
                        </a:spcAft>
                        <a:buNone/>
                      </a:pPr>
                      <a:r>
                        <a:t/>
                      </a:r>
                      <a:endParaRPr b="1" sz="2100">
                        <a:solidFill>
                          <a:schemeClr val="lt1"/>
                        </a:solidFill>
                        <a:latin typeface="Playfair Display"/>
                        <a:ea typeface="Playfair Display"/>
                        <a:cs typeface="Playfair Display"/>
                        <a:sym typeface="Playfair Display"/>
                      </a:endParaRPr>
                    </a:p>
                  </a:txBody>
                  <a:tcPr marT="91425" marB="91425" marR="91425" marL="91425" anchor="ctr">
                    <a:lnL cap="flat" cmpd="sng" w="9525">
                      <a:solidFill>
                        <a:schemeClr val="accent3">
                          <a:alpha val="0"/>
                        </a:schemeClr>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lt1"/>
                          </a:solidFill>
                          <a:latin typeface="Playfair Display"/>
                          <a:ea typeface="Playfair Display"/>
                          <a:cs typeface="Playfair Display"/>
                          <a:sym typeface="Playfair Display"/>
                        </a:rPr>
                        <a:t>Year</a:t>
                      </a:r>
                      <a:endParaRPr b="1" sz="1800">
                        <a:solidFill>
                          <a:schemeClr val="lt1"/>
                        </a:solidFill>
                        <a:latin typeface="Playfair Display"/>
                        <a:ea typeface="Playfair Display"/>
                        <a:cs typeface="Playfair Display"/>
                        <a:sym typeface="Playfair Display"/>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 sz="1800">
                          <a:solidFill>
                            <a:schemeClr val="lt1"/>
                          </a:solidFill>
                          <a:latin typeface="Playfair Display"/>
                          <a:ea typeface="Playfair Display"/>
                          <a:cs typeface="Playfair Display"/>
                          <a:sym typeface="Playfair Display"/>
                        </a:rPr>
                        <a:t>Methods</a:t>
                      </a:r>
                      <a:endParaRPr b="1" sz="1800">
                        <a:solidFill>
                          <a:schemeClr val="lt1"/>
                        </a:solidFill>
                        <a:latin typeface="Playfair Display"/>
                        <a:ea typeface="Playfair Display"/>
                        <a:cs typeface="Playfair Display"/>
                        <a:sym typeface="Playfair Display"/>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 sz="1800">
                          <a:solidFill>
                            <a:schemeClr val="lt1"/>
                          </a:solidFill>
                          <a:latin typeface="Playfair Display"/>
                          <a:ea typeface="Playfair Display"/>
                          <a:cs typeface="Playfair Display"/>
                          <a:sym typeface="Playfair Display"/>
                        </a:rPr>
                        <a:t>Accuracy</a:t>
                      </a:r>
                      <a:endParaRPr sz="1800">
                        <a:solidFill>
                          <a:schemeClr val="dk1"/>
                        </a:solidFill>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accent2"/>
                    </a:solidFill>
                  </a:tcPr>
                </a:tc>
              </a:tr>
              <a:tr h="983150">
                <a:tc>
                  <a:txBody>
                    <a:bodyPr/>
                    <a:lstStyle/>
                    <a:p>
                      <a:pPr indent="0" lvl="0" marL="0" rtl="0" algn="ctr">
                        <a:spcBef>
                          <a:spcPts val="0"/>
                        </a:spcBef>
                        <a:spcAft>
                          <a:spcPts val="0"/>
                        </a:spcAft>
                        <a:buClr>
                          <a:schemeClr val="dk1"/>
                        </a:buClr>
                        <a:buSzPts val="1100"/>
                        <a:buFont typeface="Arial"/>
                        <a:buNone/>
                      </a:pPr>
                      <a:r>
                        <a:rPr lang="en" sz="1200">
                          <a:latin typeface="Montserrat"/>
                          <a:ea typeface="Montserrat"/>
                          <a:cs typeface="Montserrat"/>
                          <a:sym typeface="Montserrat"/>
                        </a:rPr>
                        <a:t>Tiwari et al. [4]</a:t>
                      </a:r>
                      <a:endParaRPr sz="1200">
                        <a:latin typeface="Montserrat"/>
                        <a:ea typeface="Montserrat"/>
                        <a:cs typeface="Montserrat"/>
                        <a:sym typeface="Montserrat"/>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ontserrat"/>
                          <a:ea typeface="Montserrat"/>
                          <a:cs typeface="Montserrat"/>
                          <a:sym typeface="Montserrat"/>
                        </a:rPr>
                        <a:t>2020</a:t>
                      </a:r>
                      <a:endParaRPr sz="1200">
                        <a:latin typeface="Montserrat"/>
                        <a:ea typeface="Montserrat"/>
                        <a:cs typeface="Montserrat"/>
                        <a:sym typeface="Montserrat"/>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i="1" lang="en" sz="1200">
                          <a:solidFill>
                            <a:schemeClr val="dk1"/>
                          </a:solidFill>
                          <a:latin typeface="Montserrat"/>
                          <a:ea typeface="Montserrat"/>
                          <a:cs typeface="Montserrat"/>
                          <a:sym typeface="Montserrat"/>
                        </a:rPr>
                        <a:t>Feature selection</a:t>
                      </a:r>
                      <a:r>
                        <a:rPr lang="en" sz="1200">
                          <a:solidFill>
                            <a:schemeClr val="dk1"/>
                          </a:solidFill>
                          <a:latin typeface="Montserrat"/>
                          <a:ea typeface="Montserrat"/>
                          <a:cs typeface="Montserrat"/>
                          <a:sym typeface="Montserrat"/>
                        </a:rPr>
                        <a:t> -</a:t>
                      </a:r>
                      <a:r>
                        <a:rPr lang="en" sz="1200">
                          <a:latin typeface="Montserrat"/>
                          <a:ea typeface="Montserrat"/>
                          <a:cs typeface="Montserrat"/>
                          <a:sym typeface="Montserrat"/>
                        </a:rPr>
                        <a:t>VGG19, VGG16, and InceptionV3 </a:t>
                      </a:r>
                      <a:endParaRPr sz="1200">
                        <a:latin typeface="Montserrat"/>
                        <a:ea typeface="Montserrat"/>
                        <a:cs typeface="Montserrat"/>
                        <a:sym typeface="Montserrat"/>
                      </a:endParaRPr>
                    </a:p>
                    <a:p>
                      <a:pPr indent="0" lvl="0" marL="0" rtl="0" algn="l">
                        <a:spcBef>
                          <a:spcPts val="0"/>
                        </a:spcBef>
                        <a:spcAft>
                          <a:spcPts val="0"/>
                        </a:spcAft>
                        <a:buNone/>
                      </a:pPr>
                      <a:r>
                        <a:rPr i="1" lang="en" sz="1200">
                          <a:latin typeface="Montserrat"/>
                          <a:ea typeface="Montserrat"/>
                          <a:cs typeface="Montserrat"/>
                          <a:sym typeface="Montserrat"/>
                        </a:rPr>
                        <a:t>Classifiers</a:t>
                      </a:r>
                      <a:r>
                        <a:rPr lang="en" sz="1200">
                          <a:latin typeface="Montserrat"/>
                          <a:ea typeface="Montserrat"/>
                          <a:cs typeface="Montserrat"/>
                          <a:sym typeface="Montserrat"/>
                        </a:rPr>
                        <a:t> - SVM, KNN, neural networks, and logistic regression</a:t>
                      </a:r>
                      <a:endParaRPr sz="1200">
                        <a:latin typeface="Montserrat"/>
                        <a:ea typeface="Montserrat"/>
                        <a:cs typeface="Montserrat"/>
                        <a:sym typeface="Montserrat"/>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ontserrat"/>
                          <a:ea typeface="Montserrat"/>
                          <a:cs typeface="Montserrat"/>
                          <a:sym typeface="Montserrat"/>
                        </a:rPr>
                        <a:t>97.8%</a:t>
                      </a:r>
                      <a:endParaRPr sz="1200">
                        <a:latin typeface="Montserrat"/>
                        <a:ea typeface="Montserrat"/>
                        <a:cs typeface="Montserrat"/>
                        <a:sym typeface="Montserrat"/>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1185575">
                <a:tc>
                  <a:txBody>
                    <a:bodyPr/>
                    <a:lstStyle/>
                    <a:p>
                      <a:pPr indent="0" lvl="0" marL="0" rtl="0" algn="ctr">
                        <a:spcBef>
                          <a:spcPts val="0"/>
                        </a:spcBef>
                        <a:spcAft>
                          <a:spcPts val="0"/>
                        </a:spcAft>
                        <a:buNone/>
                      </a:pPr>
                      <a:r>
                        <a:rPr lang="en" sz="1200">
                          <a:latin typeface="Montserrat"/>
                          <a:ea typeface="Montserrat"/>
                          <a:cs typeface="Montserrat"/>
                          <a:sym typeface="Montserrat"/>
                        </a:rPr>
                        <a:t>Iqbal et al. [5]</a:t>
                      </a:r>
                      <a:endParaRPr sz="1200">
                        <a:latin typeface="Montserrat"/>
                        <a:ea typeface="Montserrat"/>
                        <a:cs typeface="Montserrat"/>
                        <a:sym typeface="Montserrat"/>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ontserrat"/>
                          <a:ea typeface="Montserrat"/>
                          <a:cs typeface="Montserrat"/>
                          <a:sym typeface="Montserrat"/>
                        </a:rPr>
                        <a:t>2020</a:t>
                      </a:r>
                      <a:endParaRPr sz="1200">
                        <a:latin typeface="Montserrat"/>
                        <a:ea typeface="Montserrat"/>
                        <a:cs typeface="Montserrat"/>
                        <a:sym typeface="Montserrat"/>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Montserrat"/>
                          <a:ea typeface="Montserrat"/>
                          <a:cs typeface="Montserrat"/>
                          <a:sym typeface="Montserrat"/>
                        </a:rPr>
                        <a:t>Feature selection - global feature descriptors</a:t>
                      </a:r>
                      <a:endParaRPr sz="1200">
                        <a:latin typeface="Montserrat"/>
                        <a:ea typeface="Montserrat"/>
                        <a:cs typeface="Montserrat"/>
                        <a:sym typeface="Montserrat"/>
                      </a:endParaRPr>
                    </a:p>
                    <a:p>
                      <a:pPr indent="0" lvl="0" marL="0" rtl="0" algn="l">
                        <a:spcBef>
                          <a:spcPts val="0"/>
                        </a:spcBef>
                        <a:spcAft>
                          <a:spcPts val="0"/>
                        </a:spcAft>
                        <a:buNone/>
                      </a:pPr>
                      <a:r>
                        <a:rPr lang="en" sz="1200">
                          <a:latin typeface="Montserrat"/>
                          <a:ea typeface="Montserrat"/>
                          <a:cs typeface="Montserrat"/>
                          <a:sym typeface="Montserrat"/>
                        </a:rPr>
                        <a:t>Classifiers -  SVM, K-NN, LDA, Random Forest, Decision Tree, Naive Bayes</a:t>
                      </a:r>
                      <a:endParaRPr sz="1200">
                        <a:latin typeface="Montserrat"/>
                        <a:ea typeface="Montserrat"/>
                        <a:cs typeface="Montserrat"/>
                        <a:sym typeface="Montserrat"/>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ontserrat"/>
                          <a:ea typeface="Montserrat"/>
                          <a:cs typeface="Montserrat"/>
                          <a:sym typeface="Montserrat"/>
                        </a:rPr>
                        <a:t>97%</a:t>
                      </a:r>
                      <a:endParaRPr sz="1200">
                        <a:latin typeface="Montserrat"/>
                        <a:ea typeface="Montserrat"/>
                        <a:cs typeface="Montserrat"/>
                        <a:sym typeface="Montserrat"/>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578300">
                <a:tc>
                  <a:txBody>
                    <a:bodyPr/>
                    <a:lstStyle/>
                    <a:p>
                      <a:pPr indent="0" lvl="0" marL="0" rtl="0" algn="ctr">
                        <a:spcBef>
                          <a:spcPts val="0"/>
                        </a:spcBef>
                        <a:spcAft>
                          <a:spcPts val="0"/>
                        </a:spcAft>
                        <a:buNone/>
                      </a:pPr>
                      <a:r>
                        <a:rPr lang="en" sz="1200">
                          <a:latin typeface="Montserrat"/>
                          <a:ea typeface="Montserrat"/>
                          <a:cs typeface="Montserrat"/>
                          <a:sym typeface="Montserrat"/>
                        </a:rPr>
                        <a:t>Agarwal et al. [6]</a:t>
                      </a:r>
                      <a:endParaRPr sz="1200">
                        <a:latin typeface="Montserrat"/>
                        <a:ea typeface="Montserrat"/>
                        <a:cs typeface="Montserrat"/>
                        <a:sym typeface="Montserrat"/>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ontserrat"/>
                          <a:ea typeface="Montserrat"/>
                          <a:cs typeface="Montserrat"/>
                          <a:sym typeface="Montserrat"/>
                        </a:rPr>
                        <a:t>2020</a:t>
                      </a:r>
                      <a:endParaRPr sz="1200">
                        <a:latin typeface="Montserrat"/>
                        <a:ea typeface="Montserrat"/>
                        <a:cs typeface="Montserrat"/>
                        <a:sym typeface="Montserrat"/>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Montserrat"/>
                          <a:ea typeface="Montserrat"/>
                          <a:cs typeface="Montserrat"/>
                          <a:sym typeface="Montserrat"/>
                        </a:rPr>
                        <a:t>CNN with 4 convolutional layer</a:t>
                      </a:r>
                      <a:endParaRPr sz="1200">
                        <a:latin typeface="Montserrat"/>
                        <a:ea typeface="Montserrat"/>
                        <a:cs typeface="Montserrat"/>
                        <a:sym typeface="Montserrat"/>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ontserrat"/>
                          <a:ea typeface="Montserrat"/>
                          <a:cs typeface="Montserrat"/>
                          <a:sym typeface="Montserrat"/>
                        </a:rPr>
                        <a:t>99.8%</a:t>
                      </a:r>
                      <a:endParaRPr sz="1200">
                        <a:latin typeface="Montserrat"/>
                        <a:ea typeface="Montserrat"/>
                        <a:cs typeface="Montserrat"/>
                        <a:sym typeface="Montserrat"/>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578300">
                <a:tc>
                  <a:txBody>
                    <a:bodyPr/>
                    <a:lstStyle/>
                    <a:p>
                      <a:pPr indent="0" lvl="0" marL="0" rtl="0" algn="ctr">
                        <a:spcBef>
                          <a:spcPts val="0"/>
                        </a:spcBef>
                        <a:spcAft>
                          <a:spcPts val="0"/>
                        </a:spcAft>
                        <a:buClr>
                          <a:schemeClr val="dk1"/>
                        </a:buClr>
                        <a:buSzPts val="1100"/>
                        <a:buFont typeface="Arial"/>
                        <a:buNone/>
                      </a:pPr>
                      <a:r>
                        <a:rPr lang="en" sz="1200">
                          <a:latin typeface="Montserrat"/>
                          <a:ea typeface="Montserrat"/>
                          <a:cs typeface="Montserrat"/>
                          <a:sym typeface="Montserrat"/>
                        </a:rPr>
                        <a:t>Khalifa et al. [7]</a:t>
                      </a:r>
                      <a:endParaRPr sz="1200">
                        <a:latin typeface="Montserrat"/>
                        <a:ea typeface="Montserrat"/>
                        <a:cs typeface="Montserrat"/>
                        <a:sym typeface="Montserrat"/>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ontserrat"/>
                          <a:ea typeface="Montserrat"/>
                          <a:cs typeface="Montserrat"/>
                          <a:sym typeface="Montserrat"/>
                        </a:rPr>
                        <a:t>2021</a:t>
                      </a:r>
                      <a:endParaRPr sz="1200">
                        <a:latin typeface="Montserrat"/>
                        <a:ea typeface="Montserrat"/>
                        <a:cs typeface="Montserrat"/>
                        <a:sym typeface="Montserrat"/>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Montserrat"/>
                          <a:ea typeface="Montserrat"/>
                          <a:cs typeface="Montserrat"/>
                          <a:sym typeface="Montserrat"/>
                        </a:rPr>
                        <a:t>CNN with 14 layers</a:t>
                      </a:r>
                      <a:endParaRPr sz="1200">
                        <a:latin typeface="Montserrat"/>
                        <a:ea typeface="Montserrat"/>
                        <a:cs typeface="Montserrat"/>
                        <a:sym typeface="Montserrat"/>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ontserrat"/>
                          <a:ea typeface="Montserrat"/>
                          <a:cs typeface="Montserrat"/>
                          <a:sym typeface="Montserrat"/>
                        </a:rPr>
                        <a:t>98%</a:t>
                      </a:r>
                      <a:endParaRPr sz="1200">
                        <a:latin typeface="Montserrat"/>
                        <a:ea typeface="Montserrat"/>
                        <a:cs typeface="Montserrat"/>
                        <a:sym typeface="Montserrat"/>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578300">
                <a:tc>
                  <a:txBody>
                    <a:bodyPr/>
                    <a:lstStyle/>
                    <a:p>
                      <a:pPr indent="0" lvl="0" marL="0" rtl="0" algn="ctr">
                        <a:spcBef>
                          <a:spcPts val="0"/>
                        </a:spcBef>
                        <a:spcAft>
                          <a:spcPts val="0"/>
                        </a:spcAft>
                        <a:buClr>
                          <a:schemeClr val="dk1"/>
                        </a:buClr>
                        <a:buSzPts val="1100"/>
                        <a:buFont typeface="Arial"/>
                        <a:buNone/>
                      </a:pPr>
                      <a:r>
                        <a:rPr lang="en" sz="1200">
                          <a:latin typeface="Montserrat"/>
                          <a:ea typeface="Montserrat"/>
                          <a:cs typeface="Montserrat"/>
                          <a:sym typeface="Montserrat"/>
                        </a:rPr>
                        <a:t>Afzaal et al. [8]</a:t>
                      </a:r>
                      <a:endParaRPr sz="1200">
                        <a:latin typeface="Montserrat"/>
                        <a:ea typeface="Montserrat"/>
                        <a:cs typeface="Montserrat"/>
                        <a:sym typeface="Montserrat"/>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ontserrat"/>
                          <a:ea typeface="Montserrat"/>
                          <a:cs typeface="Montserrat"/>
                          <a:sym typeface="Montserrat"/>
                        </a:rPr>
                        <a:t>2021</a:t>
                      </a:r>
                      <a:endParaRPr sz="1200">
                        <a:latin typeface="Montserrat"/>
                        <a:ea typeface="Montserrat"/>
                        <a:cs typeface="Montserrat"/>
                        <a:sym typeface="Montserrat"/>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Montserrat"/>
                          <a:ea typeface="Montserrat"/>
                          <a:cs typeface="Montserrat"/>
                          <a:sym typeface="Montserrat"/>
                        </a:rPr>
                        <a:t>GoogleNet, VGGNet, and EfficientNet</a:t>
                      </a:r>
                      <a:endParaRPr sz="1200">
                        <a:latin typeface="Montserrat"/>
                        <a:ea typeface="Montserrat"/>
                        <a:cs typeface="Montserrat"/>
                        <a:sym typeface="Montserrat"/>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ontserrat"/>
                          <a:ea typeface="Montserrat"/>
                          <a:cs typeface="Montserrat"/>
                          <a:sym typeface="Montserrat"/>
                        </a:rPr>
                        <a:t>-</a:t>
                      </a:r>
                      <a:endParaRPr sz="1200">
                        <a:latin typeface="Montserrat"/>
                        <a:ea typeface="Montserrat"/>
                        <a:cs typeface="Montserrat"/>
                        <a:sym typeface="Montserrat"/>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1" name="Shape 1791"/>
        <p:cNvGrpSpPr/>
        <p:nvPr/>
      </p:nvGrpSpPr>
      <p:grpSpPr>
        <a:xfrm>
          <a:off x="0" y="0"/>
          <a:ext cx="0" cy="0"/>
          <a:chOff x="0" y="0"/>
          <a:chExt cx="0" cy="0"/>
        </a:xfrm>
      </p:grpSpPr>
      <p:sp>
        <p:nvSpPr>
          <p:cNvPr id="1792" name="Google Shape;1792;p250"/>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Proposed Method</a:t>
            </a:r>
            <a:endParaRPr/>
          </a:p>
        </p:txBody>
      </p:sp>
      <p:sp>
        <p:nvSpPr>
          <p:cNvPr id="1793" name="Google Shape;1793;p2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94" name="Google Shape;1794;p250"/>
          <p:cNvPicPr preferRelativeResize="0"/>
          <p:nvPr/>
        </p:nvPicPr>
        <p:blipFill>
          <a:blip r:embed="rId3">
            <a:alphaModFix/>
          </a:blip>
          <a:stretch>
            <a:fillRect/>
          </a:stretch>
        </p:blipFill>
        <p:spPr>
          <a:xfrm>
            <a:off x="616700" y="934500"/>
            <a:ext cx="7696201" cy="380750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8" name="Shape 1798"/>
        <p:cNvGrpSpPr/>
        <p:nvPr/>
      </p:nvGrpSpPr>
      <p:grpSpPr>
        <a:xfrm>
          <a:off x="0" y="0"/>
          <a:ext cx="0" cy="0"/>
          <a:chOff x="0" y="0"/>
          <a:chExt cx="0" cy="0"/>
        </a:xfrm>
      </p:grpSpPr>
      <p:sp>
        <p:nvSpPr>
          <p:cNvPr id="1799" name="Google Shape;1799;p251"/>
          <p:cNvSpPr/>
          <p:nvPr/>
        </p:nvSpPr>
        <p:spPr>
          <a:xfrm>
            <a:off x="6576972" y="2129125"/>
            <a:ext cx="1148700" cy="1148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251"/>
          <p:cNvSpPr/>
          <p:nvPr/>
        </p:nvSpPr>
        <p:spPr>
          <a:xfrm>
            <a:off x="4007173" y="1099321"/>
            <a:ext cx="1148700" cy="1148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251"/>
          <p:cNvSpPr/>
          <p:nvPr/>
        </p:nvSpPr>
        <p:spPr>
          <a:xfrm>
            <a:off x="1437375" y="2129125"/>
            <a:ext cx="1148700" cy="1148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251"/>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Challenges</a:t>
            </a:r>
            <a:endParaRPr/>
          </a:p>
        </p:txBody>
      </p:sp>
      <p:sp>
        <p:nvSpPr>
          <p:cNvPr id="1803" name="Google Shape;1803;p251"/>
          <p:cNvSpPr txBox="1"/>
          <p:nvPr>
            <p:ph idx="2" type="title"/>
          </p:nvPr>
        </p:nvSpPr>
        <p:spPr>
          <a:xfrm>
            <a:off x="800175" y="3341850"/>
            <a:ext cx="2423100" cy="40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Dataset</a:t>
            </a:r>
            <a:endParaRPr/>
          </a:p>
        </p:txBody>
      </p:sp>
      <p:sp>
        <p:nvSpPr>
          <p:cNvPr id="1804" name="Google Shape;1804;p251"/>
          <p:cNvSpPr txBox="1"/>
          <p:nvPr>
            <p:ph idx="3" type="title"/>
          </p:nvPr>
        </p:nvSpPr>
        <p:spPr>
          <a:xfrm>
            <a:off x="800175" y="3726800"/>
            <a:ext cx="2423100" cy="4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Finding multiple relevant dataset</a:t>
            </a:r>
            <a:endParaRPr/>
          </a:p>
        </p:txBody>
      </p:sp>
      <p:sp>
        <p:nvSpPr>
          <p:cNvPr id="1805" name="Google Shape;1805;p251"/>
          <p:cNvSpPr txBox="1"/>
          <p:nvPr>
            <p:ph idx="4" type="title"/>
          </p:nvPr>
        </p:nvSpPr>
        <p:spPr>
          <a:xfrm>
            <a:off x="3369973" y="2315675"/>
            <a:ext cx="2423100" cy="40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900"/>
              <a:t>Custom CNN Model</a:t>
            </a:r>
            <a:endParaRPr sz="1900"/>
          </a:p>
        </p:txBody>
      </p:sp>
      <p:sp>
        <p:nvSpPr>
          <p:cNvPr id="1806" name="Google Shape;1806;p251"/>
          <p:cNvSpPr txBox="1"/>
          <p:nvPr>
            <p:ph idx="5" type="title"/>
          </p:nvPr>
        </p:nvSpPr>
        <p:spPr>
          <a:xfrm>
            <a:off x="3369973" y="2700625"/>
            <a:ext cx="2423100" cy="4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Deciding the layer size and parameters</a:t>
            </a:r>
            <a:endParaRPr/>
          </a:p>
        </p:txBody>
      </p:sp>
      <p:sp>
        <p:nvSpPr>
          <p:cNvPr id="1807" name="Google Shape;1807;p251"/>
          <p:cNvSpPr txBox="1"/>
          <p:nvPr>
            <p:ph idx="6" type="title"/>
          </p:nvPr>
        </p:nvSpPr>
        <p:spPr>
          <a:xfrm>
            <a:off x="5939772" y="3341850"/>
            <a:ext cx="2423100" cy="40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Accurate Methods</a:t>
            </a:r>
            <a:endParaRPr/>
          </a:p>
        </p:txBody>
      </p:sp>
      <p:sp>
        <p:nvSpPr>
          <p:cNvPr id="1808" name="Google Shape;1808;p251"/>
          <p:cNvSpPr txBox="1"/>
          <p:nvPr>
            <p:ph idx="7" type="title"/>
          </p:nvPr>
        </p:nvSpPr>
        <p:spPr>
          <a:xfrm>
            <a:off x="5939772" y="3726800"/>
            <a:ext cx="2423100" cy="4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Deciding the classifiers to be used</a:t>
            </a:r>
            <a:endParaRPr/>
          </a:p>
        </p:txBody>
      </p:sp>
      <p:grpSp>
        <p:nvGrpSpPr>
          <p:cNvPr id="1809" name="Google Shape;1809;p251"/>
          <p:cNvGrpSpPr/>
          <p:nvPr/>
        </p:nvGrpSpPr>
        <p:grpSpPr>
          <a:xfrm>
            <a:off x="4322823" y="1364963"/>
            <a:ext cx="517402" cy="617400"/>
            <a:chOff x="1571431" y="3154335"/>
            <a:chExt cx="311313" cy="371480"/>
          </a:xfrm>
        </p:grpSpPr>
        <p:sp>
          <p:nvSpPr>
            <p:cNvPr id="1810" name="Google Shape;1810;p251"/>
            <p:cNvSpPr/>
            <p:nvPr/>
          </p:nvSpPr>
          <p:spPr>
            <a:xfrm>
              <a:off x="1571431" y="3154335"/>
              <a:ext cx="311313" cy="371480"/>
            </a:xfrm>
            <a:custGeom>
              <a:rect b="b" l="l" r="r" t="t"/>
              <a:pathLst>
                <a:path extrusionOk="0" h="13793" w="11559">
                  <a:moveTo>
                    <a:pt x="5828" y="389"/>
                  </a:moveTo>
                  <a:lnTo>
                    <a:pt x="6119" y="486"/>
                  </a:lnTo>
                  <a:lnTo>
                    <a:pt x="6217" y="583"/>
                  </a:lnTo>
                  <a:lnTo>
                    <a:pt x="6411" y="874"/>
                  </a:lnTo>
                  <a:lnTo>
                    <a:pt x="6702" y="1166"/>
                  </a:lnTo>
                  <a:lnTo>
                    <a:pt x="6994" y="1263"/>
                  </a:lnTo>
                  <a:lnTo>
                    <a:pt x="7382" y="1360"/>
                  </a:lnTo>
                  <a:lnTo>
                    <a:pt x="7674" y="1263"/>
                  </a:lnTo>
                  <a:lnTo>
                    <a:pt x="7965" y="1069"/>
                  </a:lnTo>
                  <a:lnTo>
                    <a:pt x="8256" y="1069"/>
                  </a:lnTo>
                  <a:lnTo>
                    <a:pt x="8451" y="1166"/>
                  </a:lnTo>
                  <a:lnTo>
                    <a:pt x="8742" y="1263"/>
                  </a:lnTo>
                  <a:lnTo>
                    <a:pt x="8742" y="1554"/>
                  </a:lnTo>
                  <a:lnTo>
                    <a:pt x="8839" y="1846"/>
                  </a:lnTo>
                  <a:lnTo>
                    <a:pt x="8936" y="2234"/>
                  </a:lnTo>
                  <a:lnTo>
                    <a:pt x="9130" y="2526"/>
                  </a:lnTo>
                  <a:lnTo>
                    <a:pt x="9422" y="2720"/>
                  </a:lnTo>
                  <a:lnTo>
                    <a:pt x="9713" y="2817"/>
                  </a:lnTo>
                  <a:lnTo>
                    <a:pt x="10102" y="2817"/>
                  </a:lnTo>
                  <a:lnTo>
                    <a:pt x="10296" y="2914"/>
                  </a:lnTo>
                  <a:lnTo>
                    <a:pt x="10490" y="3108"/>
                  </a:lnTo>
                  <a:lnTo>
                    <a:pt x="10587" y="3400"/>
                  </a:lnTo>
                  <a:lnTo>
                    <a:pt x="10490" y="3594"/>
                  </a:lnTo>
                  <a:lnTo>
                    <a:pt x="10393" y="3885"/>
                  </a:lnTo>
                  <a:lnTo>
                    <a:pt x="10296" y="4274"/>
                  </a:lnTo>
                  <a:lnTo>
                    <a:pt x="10296" y="4565"/>
                  </a:lnTo>
                  <a:lnTo>
                    <a:pt x="10490" y="4857"/>
                  </a:lnTo>
                  <a:lnTo>
                    <a:pt x="10684" y="5148"/>
                  </a:lnTo>
                  <a:lnTo>
                    <a:pt x="10976" y="5342"/>
                  </a:lnTo>
                  <a:lnTo>
                    <a:pt x="11170" y="5537"/>
                  </a:lnTo>
                  <a:lnTo>
                    <a:pt x="11170" y="5828"/>
                  </a:lnTo>
                  <a:lnTo>
                    <a:pt x="11170" y="6022"/>
                  </a:lnTo>
                  <a:lnTo>
                    <a:pt x="10976" y="6216"/>
                  </a:lnTo>
                  <a:lnTo>
                    <a:pt x="10684" y="6411"/>
                  </a:lnTo>
                  <a:lnTo>
                    <a:pt x="10490" y="6702"/>
                  </a:lnTo>
                  <a:lnTo>
                    <a:pt x="10296" y="6993"/>
                  </a:lnTo>
                  <a:lnTo>
                    <a:pt x="10296" y="7285"/>
                  </a:lnTo>
                  <a:lnTo>
                    <a:pt x="10393" y="7673"/>
                  </a:lnTo>
                  <a:lnTo>
                    <a:pt x="10490" y="7965"/>
                  </a:lnTo>
                  <a:lnTo>
                    <a:pt x="10587" y="8256"/>
                  </a:lnTo>
                  <a:lnTo>
                    <a:pt x="10490" y="8450"/>
                  </a:lnTo>
                  <a:lnTo>
                    <a:pt x="10296" y="8645"/>
                  </a:lnTo>
                  <a:lnTo>
                    <a:pt x="10102" y="8742"/>
                  </a:lnTo>
                  <a:lnTo>
                    <a:pt x="9713" y="8742"/>
                  </a:lnTo>
                  <a:lnTo>
                    <a:pt x="9422" y="8839"/>
                  </a:lnTo>
                  <a:lnTo>
                    <a:pt x="9130" y="9033"/>
                  </a:lnTo>
                  <a:lnTo>
                    <a:pt x="8936" y="9325"/>
                  </a:lnTo>
                  <a:lnTo>
                    <a:pt x="8839" y="9713"/>
                  </a:lnTo>
                  <a:lnTo>
                    <a:pt x="8742" y="10004"/>
                  </a:lnTo>
                  <a:lnTo>
                    <a:pt x="8742" y="10296"/>
                  </a:lnTo>
                  <a:lnTo>
                    <a:pt x="8451" y="10393"/>
                  </a:lnTo>
                  <a:lnTo>
                    <a:pt x="8256" y="10490"/>
                  </a:lnTo>
                  <a:lnTo>
                    <a:pt x="8062" y="10490"/>
                  </a:lnTo>
                  <a:lnTo>
                    <a:pt x="7674" y="10393"/>
                  </a:lnTo>
                  <a:lnTo>
                    <a:pt x="7382" y="10296"/>
                  </a:lnTo>
                  <a:lnTo>
                    <a:pt x="6994" y="10296"/>
                  </a:lnTo>
                  <a:lnTo>
                    <a:pt x="6702" y="10393"/>
                  </a:lnTo>
                  <a:lnTo>
                    <a:pt x="6411" y="10684"/>
                  </a:lnTo>
                  <a:lnTo>
                    <a:pt x="6217" y="10976"/>
                  </a:lnTo>
                  <a:lnTo>
                    <a:pt x="6119" y="11073"/>
                  </a:lnTo>
                  <a:lnTo>
                    <a:pt x="5828" y="11170"/>
                  </a:lnTo>
                  <a:lnTo>
                    <a:pt x="5537" y="11073"/>
                  </a:lnTo>
                  <a:lnTo>
                    <a:pt x="5342" y="10976"/>
                  </a:lnTo>
                  <a:lnTo>
                    <a:pt x="5148" y="10684"/>
                  </a:lnTo>
                  <a:lnTo>
                    <a:pt x="5051" y="10490"/>
                  </a:lnTo>
                  <a:lnTo>
                    <a:pt x="4760" y="10393"/>
                  </a:lnTo>
                  <a:lnTo>
                    <a:pt x="4371" y="10199"/>
                  </a:lnTo>
                  <a:lnTo>
                    <a:pt x="3983" y="10296"/>
                  </a:lnTo>
                  <a:lnTo>
                    <a:pt x="3691" y="10490"/>
                  </a:lnTo>
                  <a:lnTo>
                    <a:pt x="3400" y="10490"/>
                  </a:lnTo>
                  <a:lnTo>
                    <a:pt x="3109" y="10393"/>
                  </a:lnTo>
                  <a:lnTo>
                    <a:pt x="2914" y="10199"/>
                  </a:lnTo>
                  <a:lnTo>
                    <a:pt x="2817" y="10004"/>
                  </a:lnTo>
                  <a:lnTo>
                    <a:pt x="2817" y="9713"/>
                  </a:lnTo>
                  <a:lnTo>
                    <a:pt x="2720" y="9325"/>
                  </a:lnTo>
                  <a:lnTo>
                    <a:pt x="2526" y="9033"/>
                  </a:lnTo>
                  <a:lnTo>
                    <a:pt x="2234" y="8839"/>
                  </a:lnTo>
                  <a:lnTo>
                    <a:pt x="1846" y="8742"/>
                  </a:lnTo>
                  <a:lnTo>
                    <a:pt x="1554" y="8742"/>
                  </a:lnTo>
                  <a:lnTo>
                    <a:pt x="1360" y="8645"/>
                  </a:lnTo>
                  <a:lnTo>
                    <a:pt x="1166" y="8450"/>
                  </a:lnTo>
                  <a:lnTo>
                    <a:pt x="1069" y="8256"/>
                  </a:lnTo>
                  <a:lnTo>
                    <a:pt x="1069" y="7965"/>
                  </a:lnTo>
                  <a:lnTo>
                    <a:pt x="1263" y="7673"/>
                  </a:lnTo>
                  <a:lnTo>
                    <a:pt x="1360" y="7285"/>
                  </a:lnTo>
                  <a:lnTo>
                    <a:pt x="1360" y="6993"/>
                  </a:lnTo>
                  <a:lnTo>
                    <a:pt x="1166" y="6702"/>
                  </a:lnTo>
                  <a:lnTo>
                    <a:pt x="875" y="6411"/>
                  </a:lnTo>
                  <a:lnTo>
                    <a:pt x="680" y="6216"/>
                  </a:lnTo>
                  <a:lnTo>
                    <a:pt x="486" y="6022"/>
                  </a:lnTo>
                  <a:lnTo>
                    <a:pt x="389" y="5828"/>
                  </a:lnTo>
                  <a:lnTo>
                    <a:pt x="486" y="5537"/>
                  </a:lnTo>
                  <a:lnTo>
                    <a:pt x="680" y="5342"/>
                  </a:lnTo>
                  <a:lnTo>
                    <a:pt x="875" y="5148"/>
                  </a:lnTo>
                  <a:lnTo>
                    <a:pt x="1166" y="4857"/>
                  </a:lnTo>
                  <a:lnTo>
                    <a:pt x="1360" y="4565"/>
                  </a:lnTo>
                  <a:lnTo>
                    <a:pt x="1360" y="4274"/>
                  </a:lnTo>
                  <a:lnTo>
                    <a:pt x="1263" y="3885"/>
                  </a:lnTo>
                  <a:lnTo>
                    <a:pt x="1069" y="3594"/>
                  </a:lnTo>
                  <a:lnTo>
                    <a:pt x="1069" y="3400"/>
                  </a:lnTo>
                  <a:lnTo>
                    <a:pt x="1166" y="3108"/>
                  </a:lnTo>
                  <a:lnTo>
                    <a:pt x="1360" y="2914"/>
                  </a:lnTo>
                  <a:lnTo>
                    <a:pt x="1554" y="2817"/>
                  </a:lnTo>
                  <a:lnTo>
                    <a:pt x="1846" y="2817"/>
                  </a:lnTo>
                  <a:lnTo>
                    <a:pt x="2234" y="2720"/>
                  </a:lnTo>
                  <a:lnTo>
                    <a:pt x="2526" y="2526"/>
                  </a:lnTo>
                  <a:lnTo>
                    <a:pt x="2720" y="2234"/>
                  </a:lnTo>
                  <a:lnTo>
                    <a:pt x="2817" y="1846"/>
                  </a:lnTo>
                  <a:lnTo>
                    <a:pt x="2817" y="1554"/>
                  </a:lnTo>
                  <a:lnTo>
                    <a:pt x="2914" y="1263"/>
                  </a:lnTo>
                  <a:lnTo>
                    <a:pt x="3109" y="1166"/>
                  </a:lnTo>
                  <a:lnTo>
                    <a:pt x="3400" y="1069"/>
                  </a:lnTo>
                  <a:lnTo>
                    <a:pt x="3594" y="1069"/>
                  </a:lnTo>
                  <a:lnTo>
                    <a:pt x="3886" y="1263"/>
                  </a:lnTo>
                  <a:lnTo>
                    <a:pt x="4274" y="1360"/>
                  </a:lnTo>
                  <a:lnTo>
                    <a:pt x="4565" y="1263"/>
                  </a:lnTo>
                  <a:lnTo>
                    <a:pt x="4954" y="1166"/>
                  </a:lnTo>
                  <a:lnTo>
                    <a:pt x="5148" y="874"/>
                  </a:lnTo>
                  <a:lnTo>
                    <a:pt x="5342" y="583"/>
                  </a:lnTo>
                  <a:lnTo>
                    <a:pt x="5537" y="486"/>
                  </a:lnTo>
                  <a:lnTo>
                    <a:pt x="5828" y="389"/>
                  </a:lnTo>
                  <a:close/>
                  <a:moveTo>
                    <a:pt x="9130" y="10199"/>
                  </a:moveTo>
                  <a:lnTo>
                    <a:pt x="10102" y="12238"/>
                  </a:lnTo>
                  <a:lnTo>
                    <a:pt x="8839" y="12044"/>
                  </a:lnTo>
                  <a:lnTo>
                    <a:pt x="8548" y="12044"/>
                  </a:lnTo>
                  <a:lnTo>
                    <a:pt x="8353" y="12238"/>
                  </a:lnTo>
                  <a:lnTo>
                    <a:pt x="7771" y="13404"/>
                  </a:lnTo>
                  <a:lnTo>
                    <a:pt x="7674" y="13404"/>
                  </a:lnTo>
                  <a:lnTo>
                    <a:pt x="6605" y="11170"/>
                  </a:lnTo>
                  <a:lnTo>
                    <a:pt x="6799" y="10879"/>
                  </a:lnTo>
                  <a:lnTo>
                    <a:pt x="6896" y="10781"/>
                  </a:lnTo>
                  <a:lnTo>
                    <a:pt x="7091" y="10684"/>
                  </a:lnTo>
                  <a:lnTo>
                    <a:pt x="7576" y="10684"/>
                  </a:lnTo>
                  <a:lnTo>
                    <a:pt x="7965" y="10879"/>
                  </a:lnTo>
                  <a:lnTo>
                    <a:pt x="8256" y="10879"/>
                  </a:lnTo>
                  <a:lnTo>
                    <a:pt x="8742" y="10781"/>
                  </a:lnTo>
                  <a:lnTo>
                    <a:pt x="9033" y="10490"/>
                  </a:lnTo>
                  <a:lnTo>
                    <a:pt x="9130" y="10199"/>
                  </a:lnTo>
                  <a:close/>
                  <a:moveTo>
                    <a:pt x="5828" y="0"/>
                  </a:moveTo>
                  <a:lnTo>
                    <a:pt x="5342" y="97"/>
                  </a:lnTo>
                  <a:lnTo>
                    <a:pt x="5148" y="292"/>
                  </a:lnTo>
                  <a:lnTo>
                    <a:pt x="4857" y="680"/>
                  </a:lnTo>
                  <a:lnTo>
                    <a:pt x="4663" y="777"/>
                  </a:lnTo>
                  <a:lnTo>
                    <a:pt x="4468" y="874"/>
                  </a:lnTo>
                  <a:lnTo>
                    <a:pt x="4080" y="874"/>
                  </a:lnTo>
                  <a:lnTo>
                    <a:pt x="3691" y="680"/>
                  </a:lnTo>
                  <a:lnTo>
                    <a:pt x="3303" y="680"/>
                  </a:lnTo>
                  <a:lnTo>
                    <a:pt x="2914" y="777"/>
                  </a:lnTo>
                  <a:lnTo>
                    <a:pt x="2623" y="1069"/>
                  </a:lnTo>
                  <a:lnTo>
                    <a:pt x="2429" y="1360"/>
                  </a:lnTo>
                  <a:lnTo>
                    <a:pt x="2429" y="1846"/>
                  </a:lnTo>
                  <a:lnTo>
                    <a:pt x="2331" y="2040"/>
                  </a:lnTo>
                  <a:lnTo>
                    <a:pt x="2234" y="2234"/>
                  </a:lnTo>
                  <a:lnTo>
                    <a:pt x="2040" y="2331"/>
                  </a:lnTo>
                  <a:lnTo>
                    <a:pt x="1846" y="2331"/>
                  </a:lnTo>
                  <a:lnTo>
                    <a:pt x="1457" y="2428"/>
                  </a:lnTo>
                  <a:lnTo>
                    <a:pt x="1069" y="2526"/>
                  </a:lnTo>
                  <a:lnTo>
                    <a:pt x="777" y="2914"/>
                  </a:lnTo>
                  <a:lnTo>
                    <a:pt x="680" y="3303"/>
                  </a:lnTo>
                  <a:lnTo>
                    <a:pt x="680" y="3691"/>
                  </a:lnTo>
                  <a:lnTo>
                    <a:pt x="875" y="4080"/>
                  </a:lnTo>
                  <a:lnTo>
                    <a:pt x="972" y="4274"/>
                  </a:lnTo>
                  <a:lnTo>
                    <a:pt x="875" y="4468"/>
                  </a:lnTo>
                  <a:lnTo>
                    <a:pt x="875" y="4662"/>
                  </a:lnTo>
                  <a:lnTo>
                    <a:pt x="680" y="4857"/>
                  </a:lnTo>
                  <a:lnTo>
                    <a:pt x="292" y="5051"/>
                  </a:lnTo>
                  <a:lnTo>
                    <a:pt x="98" y="5342"/>
                  </a:lnTo>
                  <a:lnTo>
                    <a:pt x="0" y="5828"/>
                  </a:lnTo>
                  <a:lnTo>
                    <a:pt x="98" y="6216"/>
                  </a:lnTo>
                  <a:lnTo>
                    <a:pt x="292" y="6508"/>
                  </a:lnTo>
                  <a:lnTo>
                    <a:pt x="680" y="6799"/>
                  </a:lnTo>
                  <a:lnTo>
                    <a:pt x="875" y="6896"/>
                  </a:lnTo>
                  <a:lnTo>
                    <a:pt x="875" y="7091"/>
                  </a:lnTo>
                  <a:lnTo>
                    <a:pt x="972" y="7285"/>
                  </a:lnTo>
                  <a:lnTo>
                    <a:pt x="875" y="7479"/>
                  </a:lnTo>
                  <a:lnTo>
                    <a:pt x="680" y="7868"/>
                  </a:lnTo>
                  <a:lnTo>
                    <a:pt x="680" y="8256"/>
                  </a:lnTo>
                  <a:lnTo>
                    <a:pt x="777" y="8645"/>
                  </a:lnTo>
                  <a:lnTo>
                    <a:pt x="1069" y="9033"/>
                  </a:lnTo>
                  <a:lnTo>
                    <a:pt x="1457" y="9130"/>
                  </a:lnTo>
                  <a:lnTo>
                    <a:pt x="1846" y="9227"/>
                  </a:lnTo>
                  <a:lnTo>
                    <a:pt x="2137" y="9325"/>
                  </a:lnTo>
                  <a:lnTo>
                    <a:pt x="2331" y="9519"/>
                  </a:lnTo>
                  <a:lnTo>
                    <a:pt x="1069" y="12044"/>
                  </a:lnTo>
                  <a:lnTo>
                    <a:pt x="1069" y="12335"/>
                  </a:lnTo>
                  <a:lnTo>
                    <a:pt x="1166" y="12530"/>
                  </a:lnTo>
                  <a:lnTo>
                    <a:pt x="1360" y="12627"/>
                  </a:lnTo>
                  <a:lnTo>
                    <a:pt x="1554" y="12724"/>
                  </a:lnTo>
                  <a:lnTo>
                    <a:pt x="2817" y="12433"/>
                  </a:lnTo>
                  <a:lnTo>
                    <a:pt x="2914" y="12433"/>
                  </a:lnTo>
                  <a:lnTo>
                    <a:pt x="3497" y="13598"/>
                  </a:lnTo>
                  <a:lnTo>
                    <a:pt x="3691" y="13792"/>
                  </a:lnTo>
                  <a:lnTo>
                    <a:pt x="4177" y="13792"/>
                  </a:lnTo>
                  <a:lnTo>
                    <a:pt x="4274" y="13598"/>
                  </a:lnTo>
                  <a:lnTo>
                    <a:pt x="4663" y="12724"/>
                  </a:lnTo>
                  <a:lnTo>
                    <a:pt x="4663" y="12627"/>
                  </a:lnTo>
                  <a:lnTo>
                    <a:pt x="4565" y="12530"/>
                  </a:lnTo>
                  <a:lnTo>
                    <a:pt x="4468" y="12433"/>
                  </a:lnTo>
                  <a:lnTo>
                    <a:pt x="4274" y="12627"/>
                  </a:lnTo>
                  <a:lnTo>
                    <a:pt x="3886" y="13404"/>
                  </a:lnTo>
                  <a:lnTo>
                    <a:pt x="3206" y="12238"/>
                  </a:lnTo>
                  <a:lnTo>
                    <a:pt x="3011" y="12044"/>
                  </a:lnTo>
                  <a:lnTo>
                    <a:pt x="2817" y="12044"/>
                  </a:lnTo>
                  <a:lnTo>
                    <a:pt x="1457" y="12238"/>
                  </a:lnTo>
                  <a:lnTo>
                    <a:pt x="2429" y="10199"/>
                  </a:lnTo>
                  <a:lnTo>
                    <a:pt x="2623" y="10490"/>
                  </a:lnTo>
                  <a:lnTo>
                    <a:pt x="2914" y="10781"/>
                  </a:lnTo>
                  <a:lnTo>
                    <a:pt x="3303" y="10879"/>
                  </a:lnTo>
                  <a:lnTo>
                    <a:pt x="3691" y="10879"/>
                  </a:lnTo>
                  <a:lnTo>
                    <a:pt x="4080" y="10684"/>
                  </a:lnTo>
                  <a:lnTo>
                    <a:pt x="4468" y="10684"/>
                  </a:lnTo>
                  <a:lnTo>
                    <a:pt x="4663" y="10781"/>
                  </a:lnTo>
                  <a:lnTo>
                    <a:pt x="4857" y="10879"/>
                  </a:lnTo>
                  <a:lnTo>
                    <a:pt x="4954" y="11170"/>
                  </a:lnTo>
                  <a:lnTo>
                    <a:pt x="4760" y="11753"/>
                  </a:lnTo>
                  <a:lnTo>
                    <a:pt x="4760" y="11850"/>
                  </a:lnTo>
                  <a:lnTo>
                    <a:pt x="4857" y="11947"/>
                  </a:lnTo>
                  <a:lnTo>
                    <a:pt x="4954" y="11947"/>
                  </a:lnTo>
                  <a:lnTo>
                    <a:pt x="5051" y="11850"/>
                  </a:lnTo>
                  <a:lnTo>
                    <a:pt x="5342" y="11461"/>
                  </a:lnTo>
                  <a:lnTo>
                    <a:pt x="5537" y="11558"/>
                  </a:lnTo>
                  <a:lnTo>
                    <a:pt x="6119" y="11558"/>
                  </a:lnTo>
                  <a:lnTo>
                    <a:pt x="6314" y="11461"/>
                  </a:lnTo>
                  <a:lnTo>
                    <a:pt x="7285" y="13598"/>
                  </a:lnTo>
                  <a:lnTo>
                    <a:pt x="7479" y="13792"/>
                  </a:lnTo>
                  <a:lnTo>
                    <a:pt x="7868" y="13792"/>
                  </a:lnTo>
                  <a:lnTo>
                    <a:pt x="8062" y="13598"/>
                  </a:lnTo>
                  <a:lnTo>
                    <a:pt x="8742" y="12433"/>
                  </a:lnTo>
                  <a:lnTo>
                    <a:pt x="10005" y="12724"/>
                  </a:lnTo>
                  <a:lnTo>
                    <a:pt x="10296" y="12627"/>
                  </a:lnTo>
                  <a:lnTo>
                    <a:pt x="10490" y="12530"/>
                  </a:lnTo>
                  <a:lnTo>
                    <a:pt x="10587" y="12335"/>
                  </a:lnTo>
                  <a:lnTo>
                    <a:pt x="10490" y="12044"/>
                  </a:lnTo>
                  <a:lnTo>
                    <a:pt x="9325" y="9519"/>
                  </a:lnTo>
                  <a:lnTo>
                    <a:pt x="9519" y="9325"/>
                  </a:lnTo>
                  <a:lnTo>
                    <a:pt x="9810" y="9227"/>
                  </a:lnTo>
                  <a:lnTo>
                    <a:pt x="10199" y="9130"/>
                  </a:lnTo>
                  <a:lnTo>
                    <a:pt x="10490" y="9033"/>
                  </a:lnTo>
                  <a:lnTo>
                    <a:pt x="10782" y="8645"/>
                  </a:lnTo>
                  <a:lnTo>
                    <a:pt x="10976" y="8256"/>
                  </a:lnTo>
                  <a:lnTo>
                    <a:pt x="10879" y="7868"/>
                  </a:lnTo>
                  <a:lnTo>
                    <a:pt x="10782" y="7479"/>
                  </a:lnTo>
                  <a:lnTo>
                    <a:pt x="10684" y="7285"/>
                  </a:lnTo>
                  <a:lnTo>
                    <a:pt x="10684" y="7091"/>
                  </a:lnTo>
                  <a:lnTo>
                    <a:pt x="10782" y="6896"/>
                  </a:lnTo>
                  <a:lnTo>
                    <a:pt x="10976" y="6799"/>
                  </a:lnTo>
                  <a:lnTo>
                    <a:pt x="11267" y="6508"/>
                  </a:lnTo>
                  <a:lnTo>
                    <a:pt x="11461" y="6216"/>
                  </a:lnTo>
                  <a:lnTo>
                    <a:pt x="11559" y="5828"/>
                  </a:lnTo>
                  <a:lnTo>
                    <a:pt x="11461" y="5342"/>
                  </a:lnTo>
                  <a:lnTo>
                    <a:pt x="11267" y="5051"/>
                  </a:lnTo>
                  <a:lnTo>
                    <a:pt x="10976" y="4857"/>
                  </a:lnTo>
                  <a:lnTo>
                    <a:pt x="10782" y="4662"/>
                  </a:lnTo>
                  <a:lnTo>
                    <a:pt x="10684" y="4468"/>
                  </a:lnTo>
                  <a:lnTo>
                    <a:pt x="10684" y="4274"/>
                  </a:lnTo>
                  <a:lnTo>
                    <a:pt x="10782" y="4080"/>
                  </a:lnTo>
                  <a:lnTo>
                    <a:pt x="10879" y="3691"/>
                  </a:lnTo>
                  <a:lnTo>
                    <a:pt x="10976" y="3303"/>
                  </a:lnTo>
                  <a:lnTo>
                    <a:pt x="10782" y="2914"/>
                  </a:lnTo>
                  <a:lnTo>
                    <a:pt x="10490" y="2526"/>
                  </a:lnTo>
                  <a:lnTo>
                    <a:pt x="10199" y="2428"/>
                  </a:lnTo>
                  <a:lnTo>
                    <a:pt x="9810" y="2331"/>
                  </a:lnTo>
                  <a:lnTo>
                    <a:pt x="9519" y="2331"/>
                  </a:lnTo>
                  <a:lnTo>
                    <a:pt x="9422" y="2234"/>
                  </a:lnTo>
                  <a:lnTo>
                    <a:pt x="9228" y="2040"/>
                  </a:lnTo>
                  <a:lnTo>
                    <a:pt x="9228" y="1846"/>
                  </a:lnTo>
                  <a:lnTo>
                    <a:pt x="9130" y="1360"/>
                  </a:lnTo>
                  <a:lnTo>
                    <a:pt x="9033" y="1069"/>
                  </a:lnTo>
                  <a:lnTo>
                    <a:pt x="8742" y="777"/>
                  </a:lnTo>
                  <a:lnTo>
                    <a:pt x="8256" y="680"/>
                  </a:lnTo>
                  <a:lnTo>
                    <a:pt x="7965" y="680"/>
                  </a:lnTo>
                  <a:lnTo>
                    <a:pt x="7576" y="874"/>
                  </a:lnTo>
                  <a:lnTo>
                    <a:pt x="7091" y="874"/>
                  </a:lnTo>
                  <a:lnTo>
                    <a:pt x="6896" y="777"/>
                  </a:lnTo>
                  <a:lnTo>
                    <a:pt x="6799" y="680"/>
                  </a:lnTo>
                  <a:lnTo>
                    <a:pt x="6508" y="292"/>
                  </a:lnTo>
                  <a:lnTo>
                    <a:pt x="6217" y="97"/>
                  </a:lnTo>
                  <a:lnTo>
                    <a:pt x="58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251"/>
            <p:cNvSpPr/>
            <p:nvPr/>
          </p:nvSpPr>
          <p:spPr>
            <a:xfrm>
              <a:off x="1571431" y="3154335"/>
              <a:ext cx="311313" cy="371480"/>
            </a:xfrm>
            <a:custGeom>
              <a:rect b="b" l="l" r="r" t="t"/>
              <a:pathLst>
                <a:path extrusionOk="0" fill="none" h="13793" w="11559">
                  <a:moveTo>
                    <a:pt x="10976" y="4857"/>
                  </a:moveTo>
                  <a:lnTo>
                    <a:pt x="10976" y="4857"/>
                  </a:lnTo>
                  <a:lnTo>
                    <a:pt x="10782" y="4662"/>
                  </a:lnTo>
                  <a:lnTo>
                    <a:pt x="10684" y="4468"/>
                  </a:lnTo>
                  <a:lnTo>
                    <a:pt x="10684" y="4274"/>
                  </a:lnTo>
                  <a:lnTo>
                    <a:pt x="10782" y="4080"/>
                  </a:lnTo>
                  <a:lnTo>
                    <a:pt x="10782" y="4080"/>
                  </a:lnTo>
                  <a:lnTo>
                    <a:pt x="10879" y="3691"/>
                  </a:lnTo>
                  <a:lnTo>
                    <a:pt x="10976" y="3303"/>
                  </a:lnTo>
                  <a:lnTo>
                    <a:pt x="10782" y="2914"/>
                  </a:lnTo>
                  <a:lnTo>
                    <a:pt x="10782" y="2914"/>
                  </a:lnTo>
                  <a:lnTo>
                    <a:pt x="10490" y="2526"/>
                  </a:lnTo>
                  <a:lnTo>
                    <a:pt x="10199" y="2428"/>
                  </a:lnTo>
                  <a:lnTo>
                    <a:pt x="9810" y="2331"/>
                  </a:lnTo>
                  <a:lnTo>
                    <a:pt x="9810" y="2331"/>
                  </a:lnTo>
                  <a:lnTo>
                    <a:pt x="9519" y="2331"/>
                  </a:lnTo>
                  <a:lnTo>
                    <a:pt x="9422" y="2234"/>
                  </a:lnTo>
                  <a:lnTo>
                    <a:pt x="9228" y="2040"/>
                  </a:lnTo>
                  <a:lnTo>
                    <a:pt x="9228" y="1846"/>
                  </a:lnTo>
                  <a:lnTo>
                    <a:pt x="9228" y="1846"/>
                  </a:lnTo>
                  <a:lnTo>
                    <a:pt x="9130" y="1360"/>
                  </a:lnTo>
                  <a:lnTo>
                    <a:pt x="9033" y="1069"/>
                  </a:lnTo>
                  <a:lnTo>
                    <a:pt x="8742" y="777"/>
                  </a:lnTo>
                  <a:lnTo>
                    <a:pt x="8742" y="777"/>
                  </a:lnTo>
                  <a:lnTo>
                    <a:pt x="8256" y="680"/>
                  </a:lnTo>
                  <a:lnTo>
                    <a:pt x="7965" y="680"/>
                  </a:lnTo>
                  <a:lnTo>
                    <a:pt x="7576" y="874"/>
                  </a:lnTo>
                  <a:lnTo>
                    <a:pt x="7576" y="874"/>
                  </a:lnTo>
                  <a:lnTo>
                    <a:pt x="7285" y="874"/>
                  </a:lnTo>
                  <a:lnTo>
                    <a:pt x="7091" y="874"/>
                  </a:lnTo>
                  <a:lnTo>
                    <a:pt x="6896" y="777"/>
                  </a:lnTo>
                  <a:lnTo>
                    <a:pt x="6799" y="680"/>
                  </a:lnTo>
                  <a:lnTo>
                    <a:pt x="6799" y="680"/>
                  </a:lnTo>
                  <a:lnTo>
                    <a:pt x="6508" y="292"/>
                  </a:lnTo>
                  <a:lnTo>
                    <a:pt x="6217" y="97"/>
                  </a:lnTo>
                  <a:lnTo>
                    <a:pt x="5828" y="0"/>
                  </a:lnTo>
                  <a:lnTo>
                    <a:pt x="5828" y="0"/>
                  </a:lnTo>
                  <a:lnTo>
                    <a:pt x="5342" y="97"/>
                  </a:lnTo>
                  <a:lnTo>
                    <a:pt x="5148" y="292"/>
                  </a:lnTo>
                  <a:lnTo>
                    <a:pt x="4857" y="680"/>
                  </a:lnTo>
                  <a:lnTo>
                    <a:pt x="4857" y="680"/>
                  </a:lnTo>
                  <a:lnTo>
                    <a:pt x="4663" y="777"/>
                  </a:lnTo>
                  <a:lnTo>
                    <a:pt x="4468" y="874"/>
                  </a:lnTo>
                  <a:lnTo>
                    <a:pt x="4274" y="874"/>
                  </a:lnTo>
                  <a:lnTo>
                    <a:pt x="4080" y="874"/>
                  </a:lnTo>
                  <a:lnTo>
                    <a:pt x="4080" y="874"/>
                  </a:lnTo>
                  <a:lnTo>
                    <a:pt x="3691" y="680"/>
                  </a:lnTo>
                  <a:lnTo>
                    <a:pt x="3303" y="680"/>
                  </a:lnTo>
                  <a:lnTo>
                    <a:pt x="2914" y="777"/>
                  </a:lnTo>
                  <a:lnTo>
                    <a:pt x="2914" y="777"/>
                  </a:lnTo>
                  <a:lnTo>
                    <a:pt x="2623" y="1069"/>
                  </a:lnTo>
                  <a:lnTo>
                    <a:pt x="2429" y="1360"/>
                  </a:lnTo>
                  <a:lnTo>
                    <a:pt x="2429" y="1846"/>
                  </a:lnTo>
                  <a:lnTo>
                    <a:pt x="2429" y="1846"/>
                  </a:lnTo>
                  <a:lnTo>
                    <a:pt x="2331" y="2040"/>
                  </a:lnTo>
                  <a:lnTo>
                    <a:pt x="2234" y="2234"/>
                  </a:lnTo>
                  <a:lnTo>
                    <a:pt x="2040" y="2331"/>
                  </a:lnTo>
                  <a:lnTo>
                    <a:pt x="1846" y="2331"/>
                  </a:lnTo>
                  <a:lnTo>
                    <a:pt x="1846" y="2331"/>
                  </a:lnTo>
                  <a:lnTo>
                    <a:pt x="1457" y="2428"/>
                  </a:lnTo>
                  <a:lnTo>
                    <a:pt x="1069" y="2526"/>
                  </a:lnTo>
                  <a:lnTo>
                    <a:pt x="777" y="2914"/>
                  </a:lnTo>
                  <a:lnTo>
                    <a:pt x="777" y="2914"/>
                  </a:lnTo>
                  <a:lnTo>
                    <a:pt x="680" y="3303"/>
                  </a:lnTo>
                  <a:lnTo>
                    <a:pt x="680" y="3691"/>
                  </a:lnTo>
                  <a:lnTo>
                    <a:pt x="875" y="4080"/>
                  </a:lnTo>
                  <a:lnTo>
                    <a:pt x="875" y="4080"/>
                  </a:lnTo>
                  <a:lnTo>
                    <a:pt x="972" y="4274"/>
                  </a:lnTo>
                  <a:lnTo>
                    <a:pt x="875" y="4468"/>
                  </a:lnTo>
                  <a:lnTo>
                    <a:pt x="875" y="4662"/>
                  </a:lnTo>
                  <a:lnTo>
                    <a:pt x="680" y="4857"/>
                  </a:lnTo>
                  <a:lnTo>
                    <a:pt x="680" y="4857"/>
                  </a:lnTo>
                  <a:lnTo>
                    <a:pt x="292" y="5051"/>
                  </a:lnTo>
                  <a:lnTo>
                    <a:pt x="98" y="5342"/>
                  </a:lnTo>
                  <a:lnTo>
                    <a:pt x="0" y="5828"/>
                  </a:lnTo>
                  <a:lnTo>
                    <a:pt x="0" y="5828"/>
                  </a:lnTo>
                  <a:lnTo>
                    <a:pt x="98" y="6216"/>
                  </a:lnTo>
                  <a:lnTo>
                    <a:pt x="292" y="6508"/>
                  </a:lnTo>
                  <a:lnTo>
                    <a:pt x="680" y="6799"/>
                  </a:lnTo>
                  <a:lnTo>
                    <a:pt x="680" y="6799"/>
                  </a:lnTo>
                  <a:lnTo>
                    <a:pt x="875" y="6896"/>
                  </a:lnTo>
                  <a:lnTo>
                    <a:pt x="875" y="7091"/>
                  </a:lnTo>
                  <a:lnTo>
                    <a:pt x="972" y="7285"/>
                  </a:lnTo>
                  <a:lnTo>
                    <a:pt x="875" y="7479"/>
                  </a:lnTo>
                  <a:lnTo>
                    <a:pt x="875" y="7479"/>
                  </a:lnTo>
                  <a:lnTo>
                    <a:pt x="680" y="7868"/>
                  </a:lnTo>
                  <a:lnTo>
                    <a:pt x="680" y="8256"/>
                  </a:lnTo>
                  <a:lnTo>
                    <a:pt x="777" y="8645"/>
                  </a:lnTo>
                  <a:lnTo>
                    <a:pt x="777" y="8645"/>
                  </a:lnTo>
                  <a:lnTo>
                    <a:pt x="1069" y="9033"/>
                  </a:lnTo>
                  <a:lnTo>
                    <a:pt x="1457" y="9130"/>
                  </a:lnTo>
                  <a:lnTo>
                    <a:pt x="1846" y="9227"/>
                  </a:lnTo>
                  <a:lnTo>
                    <a:pt x="1846" y="9227"/>
                  </a:lnTo>
                  <a:lnTo>
                    <a:pt x="2137" y="9325"/>
                  </a:lnTo>
                  <a:lnTo>
                    <a:pt x="2331" y="9519"/>
                  </a:lnTo>
                  <a:lnTo>
                    <a:pt x="1069" y="12044"/>
                  </a:lnTo>
                  <a:lnTo>
                    <a:pt x="1069" y="12044"/>
                  </a:lnTo>
                  <a:lnTo>
                    <a:pt x="1069" y="12335"/>
                  </a:lnTo>
                  <a:lnTo>
                    <a:pt x="1166" y="12530"/>
                  </a:lnTo>
                  <a:lnTo>
                    <a:pt x="1166" y="12530"/>
                  </a:lnTo>
                  <a:lnTo>
                    <a:pt x="1360" y="12627"/>
                  </a:lnTo>
                  <a:lnTo>
                    <a:pt x="1554" y="12724"/>
                  </a:lnTo>
                  <a:lnTo>
                    <a:pt x="2817" y="12433"/>
                  </a:lnTo>
                  <a:lnTo>
                    <a:pt x="2817" y="12433"/>
                  </a:lnTo>
                  <a:lnTo>
                    <a:pt x="2914" y="12433"/>
                  </a:lnTo>
                  <a:lnTo>
                    <a:pt x="3497" y="13598"/>
                  </a:lnTo>
                  <a:lnTo>
                    <a:pt x="3497" y="13598"/>
                  </a:lnTo>
                  <a:lnTo>
                    <a:pt x="3691" y="13792"/>
                  </a:lnTo>
                  <a:lnTo>
                    <a:pt x="3886" y="13792"/>
                  </a:lnTo>
                  <a:lnTo>
                    <a:pt x="4177" y="13792"/>
                  </a:lnTo>
                  <a:lnTo>
                    <a:pt x="4274" y="13598"/>
                  </a:lnTo>
                  <a:lnTo>
                    <a:pt x="4663" y="12724"/>
                  </a:lnTo>
                  <a:lnTo>
                    <a:pt x="4663" y="12724"/>
                  </a:lnTo>
                  <a:lnTo>
                    <a:pt x="4663" y="12627"/>
                  </a:lnTo>
                  <a:lnTo>
                    <a:pt x="4565" y="12530"/>
                  </a:lnTo>
                  <a:lnTo>
                    <a:pt x="4565" y="12530"/>
                  </a:lnTo>
                  <a:lnTo>
                    <a:pt x="4468" y="12433"/>
                  </a:lnTo>
                  <a:lnTo>
                    <a:pt x="4274" y="12627"/>
                  </a:lnTo>
                  <a:lnTo>
                    <a:pt x="3886" y="13404"/>
                  </a:lnTo>
                  <a:lnTo>
                    <a:pt x="3886" y="13404"/>
                  </a:lnTo>
                  <a:lnTo>
                    <a:pt x="3886" y="13404"/>
                  </a:lnTo>
                  <a:lnTo>
                    <a:pt x="3886" y="13404"/>
                  </a:lnTo>
                  <a:lnTo>
                    <a:pt x="3886" y="13404"/>
                  </a:lnTo>
                  <a:lnTo>
                    <a:pt x="3206" y="12238"/>
                  </a:lnTo>
                  <a:lnTo>
                    <a:pt x="3206" y="12238"/>
                  </a:lnTo>
                  <a:lnTo>
                    <a:pt x="3011" y="12044"/>
                  </a:lnTo>
                  <a:lnTo>
                    <a:pt x="2817" y="12044"/>
                  </a:lnTo>
                  <a:lnTo>
                    <a:pt x="1457" y="12238"/>
                  </a:lnTo>
                  <a:lnTo>
                    <a:pt x="1457" y="12238"/>
                  </a:lnTo>
                  <a:lnTo>
                    <a:pt x="1457" y="12238"/>
                  </a:lnTo>
                  <a:lnTo>
                    <a:pt x="1457" y="12238"/>
                  </a:lnTo>
                  <a:lnTo>
                    <a:pt x="1457" y="12238"/>
                  </a:lnTo>
                  <a:lnTo>
                    <a:pt x="2429" y="10199"/>
                  </a:lnTo>
                  <a:lnTo>
                    <a:pt x="2429" y="10199"/>
                  </a:lnTo>
                  <a:lnTo>
                    <a:pt x="2623" y="10490"/>
                  </a:lnTo>
                  <a:lnTo>
                    <a:pt x="2914" y="10781"/>
                  </a:lnTo>
                  <a:lnTo>
                    <a:pt x="2914" y="10781"/>
                  </a:lnTo>
                  <a:lnTo>
                    <a:pt x="3303" y="10879"/>
                  </a:lnTo>
                  <a:lnTo>
                    <a:pt x="3691" y="10879"/>
                  </a:lnTo>
                  <a:lnTo>
                    <a:pt x="4080" y="10684"/>
                  </a:lnTo>
                  <a:lnTo>
                    <a:pt x="4080" y="10684"/>
                  </a:lnTo>
                  <a:lnTo>
                    <a:pt x="4274" y="10684"/>
                  </a:lnTo>
                  <a:lnTo>
                    <a:pt x="4468" y="10684"/>
                  </a:lnTo>
                  <a:lnTo>
                    <a:pt x="4663" y="10781"/>
                  </a:lnTo>
                  <a:lnTo>
                    <a:pt x="4857" y="10879"/>
                  </a:lnTo>
                  <a:lnTo>
                    <a:pt x="4954" y="11170"/>
                  </a:lnTo>
                  <a:lnTo>
                    <a:pt x="4954" y="11170"/>
                  </a:lnTo>
                  <a:lnTo>
                    <a:pt x="4954" y="11170"/>
                  </a:lnTo>
                  <a:lnTo>
                    <a:pt x="4760" y="11753"/>
                  </a:lnTo>
                  <a:lnTo>
                    <a:pt x="4760" y="11753"/>
                  </a:lnTo>
                  <a:lnTo>
                    <a:pt x="4760" y="11850"/>
                  </a:lnTo>
                  <a:lnTo>
                    <a:pt x="4857" y="11947"/>
                  </a:lnTo>
                  <a:lnTo>
                    <a:pt x="4857" y="11947"/>
                  </a:lnTo>
                  <a:lnTo>
                    <a:pt x="4954" y="11947"/>
                  </a:lnTo>
                  <a:lnTo>
                    <a:pt x="5051" y="11850"/>
                  </a:lnTo>
                  <a:lnTo>
                    <a:pt x="5342" y="11461"/>
                  </a:lnTo>
                  <a:lnTo>
                    <a:pt x="5342" y="11461"/>
                  </a:lnTo>
                  <a:lnTo>
                    <a:pt x="5537" y="11558"/>
                  </a:lnTo>
                  <a:lnTo>
                    <a:pt x="5828" y="11558"/>
                  </a:lnTo>
                  <a:lnTo>
                    <a:pt x="5828" y="11558"/>
                  </a:lnTo>
                  <a:lnTo>
                    <a:pt x="6119" y="11558"/>
                  </a:lnTo>
                  <a:lnTo>
                    <a:pt x="6314" y="11461"/>
                  </a:lnTo>
                  <a:lnTo>
                    <a:pt x="7285" y="13598"/>
                  </a:lnTo>
                  <a:lnTo>
                    <a:pt x="7285" y="13598"/>
                  </a:lnTo>
                  <a:lnTo>
                    <a:pt x="7479" y="13792"/>
                  </a:lnTo>
                  <a:lnTo>
                    <a:pt x="7674" y="13792"/>
                  </a:lnTo>
                  <a:lnTo>
                    <a:pt x="7868" y="13792"/>
                  </a:lnTo>
                  <a:lnTo>
                    <a:pt x="8062" y="13598"/>
                  </a:lnTo>
                  <a:lnTo>
                    <a:pt x="8742" y="12433"/>
                  </a:lnTo>
                  <a:lnTo>
                    <a:pt x="8742" y="12433"/>
                  </a:lnTo>
                  <a:lnTo>
                    <a:pt x="8742" y="12433"/>
                  </a:lnTo>
                  <a:lnTo>
                    <a:pt x="10005" y="12724"/>
                  </a:lnTo>
                  <a:lnTo>
                    <a:pt x="10005" y="12724"/>
                  </a:lnTo>
                  <a:lnTo>
                    <a:pt x="10296" y="12627"/>
                  </a:lnTo>
                  <a:lnTo>
                    <a:pt x="10490" y="12530"/>
                  </a:lnTo>
                  <a:lnTo>
                    <a:pt x="10490" y="12530"/>
                  </a:lnTo>
                  <a:lnTo>
                    <a:pt x="10587" y="12335"/>
                  </a:lnTo>
                  <a:lnTo>
                    <a:pt x="10490" y="12044"/>
                  </a:lnTo>
                  <a:lnTo>
                    <a:pt x="9325" y="9519"/>
                  </a:lnTo>
                  <a:lnTo>
                    <a:pt x="9325" y="9519"/>
                  </a:lnTo>
                  <a:lnTo>
                    <a:pt x="9519" y="9325"/>
                  </a:lnTo>
                  <a:lnTo>
                    <a:pt x="9810" y="9227"/>
                  </a:lnTo>
                  <a:lnTo>
                    <a:pt x="9810" y="9227"/>
                  </a:lnTo>
                  <a:lnTo>
                    <a:pt x="10199" y="9130"/>
                  </a:lnTo>
                  <a:lnTo>
                    <a:pt x="10490" y="9033"/>
                  </a:lnTo>
                  <a:lnTo>
                    <a:pt x="10782" y="8645"/>
                  </a:lnTo>
                  <a:lnTo>
                    <a:pt x="10782" y="8645"/>
                  </a:lnTo>
                  <a:lnTo>
                    <a:pt x="10976" y="8256"/>
                  </a:lnTo>
                  <a:lnTo>
                    <a:pt x="10879" y="7868"/>
                  </a:lnTo>
                  <a:lnTo>
                    <a:pt x="10782" y="7479"/>
                  </a:lnTo>
                  <a:lnTo>
                    <a:pt x="10782" y="7479"/>
                  </a:lnTo>
                  <a:lnTo>
                    <a:pt x="10684" y="7285"/>
                  </a:lnTo>
                  <a:lnTo>
                    <a:pt x="10684" y="7091"/>
                  </a:lnTo>
                  <a:lnTo>
                    <a:pt x="10782" y="6896"/>
                  </a:lnTo>
                  <a:lnTo>
                    <a:pt x="10976" y="6799"/>
                  </a:lnTo>
                  <a:lnTo>
                    <a:pt x="10976" y="6799"/>
                  </a:lnTo>
                  <a:lnTo>
                    <a:pt x="11267" y="6508"/>
                  </a:lnTo>
                  <a:lnTo>
                    <a:pt x="11461" y="6216"/>
                  </a:lnTo>
                  <a:lnTo>
                    <a:pt x="11559" y="5828"/>
                  </a:lnTo>
                  <a:lnTo>
                    <a:pt x="11559" y="5828"/>
                  </a:lnTo>
                  <a:lnTo>
                    <a:pt x="11461" y="5342"/>
                  </a:lnTo>
                  <a:lnTo>
                    <a:pt x="11267" y="5051"/>
                  </a:lnTo>
                  <a:lnTo>
                    <a:pt x="10976" y="4857"/>
                  </a:lnTo>
                  <a:lnTo>
                    <a:pt x="10976" y="4857"/>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251"/>
            <p:cNvSpPr/>
            <p:nvPr/>
          </p:nvSpPr>
          <p:spPr>
            <a:xfrm>
              <a:off x="1749320" y="3428993"/>
              <a:ext cx="94183" cy="86346"/>
            </a:xfrm>
            <a:custGeom>
              <a:rect b="b" l="l" r="r" t="t"/>
              <a:pathLst>
                <a:path extrusionOk="0" fill="none" h="3206" w="3497">
                  <a:moveTo>
                    <a:pt x="3497" y="2040"/>
                  </a:moveTo>
                  <a:lnTo>
                    <a:pt x="3497" y="2040"/>
                  </a:lnTo>
                  <a:lnTo>
                    <a:pt x="3497" y="2040"/>
                  </a:lnTo>
                  <a:lnTo>
                    <a:pt x="2234" y="1846"/>
                  </a:lnTo>
                  <a:lnTo>
                    <a:pt x="2234" y="1846"/>
                  </a:lnTo>
                  <a:lnTo>
                    <a:pt x="1943" y="1846"/>
                  </a:lnTo>
                  <a:lnTo>
                    <a:pt x="1748" y="2040"/>
                  </a:lnTo>
                  <a:lnTo>
                    <a:pt x="1166" y="3206"/>
                  </a:lnTo>
                  <a:lnTo>
                    <a:pt x="1166" y="3206"/>
                  </a:lnTo>
                  <a:lnTo>
                    <a:pt x="1069" y="3206"/>
                  </a:lnTo>
                  <a:lnTo>
                    <a:pt x="1069" y="3206"/>
                  </a:lnTo>
                  <a:lnTo>
                    <a:pt x="1069" y="3206"/>
                  </a:lnTo>
                  <a:lnTo>
                    <a:pt x="0" y="972"/>
                  </a:lnTo>
                  <a:lnTo>
                    <a:pt x="0" y="972"/>
                  </a:lnTo>
                  <a:lnTo>
                    <a:pt x="0" y="972"/>
                  </a:lnTo>
                  <a:lnTo>
                    <a:pt x="194" y="681"/>
                  </a:lnTo>
                  <a:lnTo>
                    <a:pt x="194" y="681"/>
                  </a:lnTo>
                  <a:lnTo>
                    <a:pt x="291" y="583"/>
                  </a:lnTo>
                  <a:lnTo>
                    <a:pt x="486" y="486"/>
                  </a:lnTo>
                  <a:lnTo>
                    <a:pt x="680" y="486"/>
                  </a:lnTo>
                  <a:lnTo>
                    <a:pt x="971" y="486"/>
                  </a:lnTo>
                  <a:lnTo>
                    <a:pt x="971" y="486"/>
                  </a:lnTo>
                  <a:lnTo>
                    <a:pt x="1360" y="681"/>
                  </a:lnTo>
                  <a:lnTo>
                    <a:pt x="1651" y="681"/>
                  </a:lnTo>
                  <a:lnTo>
                    <a:pt x="2137" y="583"/>
                  </a:lnTo>
                  <a:lnTo>
                    <a:pt x="2137" y="583"/>
                  </a:lnTo>
                  <a:lnTo>
                    <a:pt x="2428" y="292"/>
                  </a:lnTo>
                  <a:lnTo>
                    <a:pt x="2525" y="1"/>
                  </a:lnTo>
                  <a:lnTo>
                    <a:pt x="3497" y="2040"/>
                  </a:lnTo>
                  <a:lnTo>
                    <a:pt x="3497" y="2040"/>
                  </a:lnTo>
                  <a:lnTo>
                    <a:pt x="3497" y="2040"/>
                  </a:lnTo>
                  <a:lnTo>
                    <a:pt x="3497" y="204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251"/>
            <p:cNvSpPr/>
            <p:nvPr/>
          </p:nvSpPr>
          <p:spPr>
            <a:xfrm>
              <a:off x="1581881" y="3164785"/>
              <a:ext cx="290413" cy="290386"/>
            </a:xfrm>
            <a:custGeom>
              <a:rect b="b" l="l" r="r" t="t"/>
              <a:pathLst>
                <a:path extrusionOk="0" fill="none" h="10782" w="10783">
                  <a:moveTo>
                    <a:pt x="10296" y="6023"/>
                  </a:moveTo>
                  <a:lnTo>
                    <a:pt x="10296" y="6023"/>
                  </a:lnTo>
                  <a:lnTo>
                    <a:pt x="10102" y="6314"/>
                  </a:lnTo>
                  <a:lnTo>
                    <a:pt x="9908" y="6605"/>
                  </a:lnTo>
                  <a:lnTo>
                    <a:pt x="9908" y="6897"/>
                  </a:lnTo>
                  <a:lnTo>
                    <a:pt x="10005" y="7285"/>
                  </a:lnTo>
                  <a:lnTo>
                    <a:pt x="10005" y="7285"/>
                  </a:lnTo>
                  <a:lnTo>
                    <a:pt x="10102" y="7577"/>
                  </a:lnTo>
                  <a:lnTo>
                    <a:pt x="10199" y="7868"/>
                  </a:lnTo>
                  <a:lnTo>
                    <a:pt x="10102" y="8062"/>
                  </a:lnTo>
                  <a:lnTo>
                    <a:pt x="10102" y="8062"/>
                  </a:lnTo>
                  <a:lnTo>
                    <a:pt x="9908" y="8257"/>
                  </a:lnTo>
                  <a:lnTo>
                    <a:pt x="9714" y="8354"/>
                  </a:lnTo>
                  <a:lnTo>
                    <a:pt x="9325" y="8354"/>
                  </a:lnTo>
                  <a:lnTo>
                    <a:pt x="9325" y="8354"/>
                  </a:lnTo>
                  <a:lnTo>
                    <a:pt x="9034" y="8451"/>
                  </a:lnTo>
                  <a:lnTo>
                    <a:pt x="8742" y="8645"/>
                  </a:lnTo>
                  <a:lnTo>
                    <a:pt x="8548" y="8937"/>
                  </a:lnTo>
                  <a:lnTo>
                    <a:pt x="8451" y="9325"/>
                  </a:lnTo>
                  <a:lnTo>
                    <a:pt x="8451" y="9325"/>
                  </a:lnTo>
                  <a:lnTo>
                    <a:pt x="8354" y="9616"/>
                  </a:lnTo>
                  <a:lnTo>
                    <a:pt x="8354" y="9908"/>
                  </a:lnTo>
                  <a:lnTo>
                    <a:pt x="8063" y="10005"/>
                  </a:lnTo>
                  <a:lnTo>
                    <a:pt x="8063" y="10005"/>
                  </a:lnTo>
                  <a:lnTo>
                    <a:pt x="7868" y="10102"/>
                  </a:lnTo>
                  <a:lnTo>
                    <a:pt x="7674" y="10102"/>
                  </a:lnTo>
                  <a:lnTo>
                    <a:pt x="7286" y="10005"/>
                  </a:lnTo>
                  <a:lnTo>
                    <a:pt x="7286" y="10005"/>
                  </a:lnTo>
                  <a:lnTo>
                    <a:pt x="6994" y="9908"/>
                  </a:lnTo>
                  <a:lnTo>
                    <a:pt x="6606" y="9908"/>
                  </a:lnTo>
                  <a:lnTo>
                    <a:pt x="6314" y="10005"/>
                  </a:lnTo>
                  <a:lnTo>
                    <a:pt x="6023" y="10296"/>
                  </a:lnTo>
                  <a:lnTo>
                    <a:pt x="6023" y="10296"/>
                  </a:lnTo>
                  <a:lnTo>
                    <a:pt x="5829" y="10588"/>
                  </a:lnTo>
                  <a:lnTo>
                    <a:pt x="5731" y="10685"/>
                  </a:lnTo>
                  <a:lnTo>
                    <a:pt x="5440" y="10782"/>
                  </a:lnTo>
                  <a:lnTo>
                    <a:pt x="5440" y="10782"/>
                  </a:lnTo>
                  <a:lnTo>
                    <a:pt x="5149" y="10685"/>
                  </a:lnTo>
                  <a:lnTo>
                    <a:pt x="4954" y="10588"/>
                  </a:lnTo>
                  <a:lnTo>
                    <a:pt x="4760" y="10296"/>
                  </a:lnTo>
                  <a:lnTo>
                    <a:pt x="4760" y="10296"/>
                  </a:lnTo>
                  <a:lnTo>
                    <a:pt x="4663" y="10102"/>
                  </a:lnTo>
                  <a:lnTo>
                    <a:pt x="4372" y="10005"/>
                  </a:lnTo>
                  <a:lnTo>
                    <a:pt x="3983" y="9811"/>
                  </a:lnTo>
                  <a:lnTo>
                    <a:pt x="3983" y="9811"/>
                  </a:lnTo>
                  <a:lnTo>
                    <a:pt x="3595" y="9908"/>
                  </a:lnTo>
                  <a:lnTo>
                    <a:pt x="3303" y="10102"/>
                  </a:lnTo>
                  <a:lnTo>
                    <a:pt x="3012" y="10102"/>
                  </a:lnTo>
                  <a:lnTo>
                    <a:pt x="2721" y="10005"/>
                  </a:lnTo>
                  <a:lnTo>
                    <a:pt x="2721" y="10005"/>
                  </a:lnTo>
                  <a:lnTo>
                    <a:pt x="2526" y="9811"/>
                  </a:lnTo>
                  <a:lnTo>
                    <a:pt x="2429" y="9616"/>
                  </a:lnTo>
                  <a:lnTo>
                    <a:pt x="2429" y="9325"/>
                  </a:lnTo>
                  <a:lnTo>
                    <a:pt x="2429" y="9325"/>
                  </a:lnTo>
                  <a:lnTo>
                    <a:pt x="2332" y="8937"/>
                  </a:lnTo>
                  <a:lnTo>
                    <a:pt x="2138" y="8645"/>
                  </a:lnTo>
                  <a:lnTo>
                    <a:pt x="1846" y="8451"/>
                  </a:lnTo>
                  <a:lnTo>
                    <a:pt x="1458" y="8354"/>
                  </a:lnTo>
                  <a:lnTo>
                    <a:pt x="1458" y="8354"/>
                  </a:lnTo>
                  <a:lnTo>
                    <a:pt x="1166" y="8354"/>
                  </a:lnTo>
                  <a:lnTo>
                    <a:pt x="972" y="8257"/>
                  </a:lnTo>
                  <a:lnTo>
                    <a:pt x="778" y="8062"/>
                  </a:lnTo>
                  <a:lnTo>
                    <a:pt x="778" y="8062"/>
                  </a:lnTo>
                  <a:lnTo>
                    <a:pt x="681" y="7868"/>
                  </a:lnTo>
                  <a:lnTo>
                    <a:pt x="681" y="7577"/>
                  </a:lnTo>
                  <a:lnTo>
                    <a:pt x="875" y="7285"/>
                  </a:lnTo>
                  <a:lnTo>
                    <a:pt x="875" y="7285"/>
                  </a:lnTo>
                  <a:lnTo>
                    <a:pt x="972" y="6897"/>
                  </a:lnTo>
                  <a:lnTo>
                    <a:pt x="972" y="6605"/>
                  </a:lnTo>
                  <a:lnTo>
                    <a:pt x="778" y="6314"/>
                  </a:lnTo>
                  <a:lnTo>
                    <a:pt x="487" y="6023"/>
                  </a:lnTo>
                  <a:lnTo>
                    <a:pt x="487" y="6023"/>
                  </a:lnTo>
                  <a:lnTo>
                    <a:pt x="292" y="5828"/>
                  </a:lnTo>
                  <a:lnTo>
                    <a:pt x="98" y="5634"/>
                  </a:lnTo>
                  <a:lnTo>
                    <a:pt x="1" y="5440"/>
                  </a:lnTo>
                  <a:lnTo>
                    <a:pt x="1" y="5440"/>
                  </a:lnTo>
                  <a:lnTo>
                    <a:pt x="98" y="5149"/>
                  </a:lnTo>
                  <a:lnTo>
                    <a:pt x="292" y="4954"/>
                  </a:lnTo>
                  <a:lnTo>
                    <a:pt x="487" y="4760"/>
                  </a:lnTo>
                  <a:lnTo>
                    <a:pt x="487" y="4760"/>
                  </a:lnTo>
                  <a:lnTo>
                    <a:pt x="778" y="4469"/>
                  </a:lnTo>
                  <a:lnTo>
                    <a:pt x="972" y="4177"/>
                  </a:lnTo>
                  <a:lnTo>
                    <a:pt x="972" y="3886"/>
                  </a:lnTo>
                  <a:lnTo>
                    <a:pt x="875" y="3497"/>
                  </a:lnTo>
                  <a:lnTo>
                    <a:pt x="875" y="3497"/>
                  </a:lnTo>
                  <a:lnTo>
                    <a:pt x="681" y="3206"/>
                  </a:lnTo>
                  <a:lnTo>
                    <a:pt x="681" y="3012"/>
                  </a:lnTo>
                  <a:lnTo>
                    <a:pt x="778" y="2720"/>
                  </a:lnTo>
                  <a:lnTo>
                    <a:pt x="778" y="2720"/>
                  </a:lnTo>
                  <a:lnTo>
                    <a:pt x="972" y="2526"/>
                  </a:lnTo>
                  <a:lnTo>
                    <a:pt x="1166" y="2429"/>
                  </a:lnTo>
                  <a:lnTo>
                    <a:pt x="1458" y="2429"/>
                  </a:lnTo>
                  <a:lnTo>
                    <a:pt x="1458" y="2429"/>
                  </a:lnTo>
                  <a:lnTo>
                    <a:pt x="1846" y="2332"/>
                  </a:lnTo>
                  <a:lnTo>
                    <a:pt x="2138" y="2138"/>
                  </a:lnTo>
                  <a:lnTo>
                    <a:pt x="2332" y="1846"/>
                  </a:lnTo>
                  <a:lnTo>
                    <a:pt x="2429" y="1458"/>
                  </a:lnTo>
                  <a:lnTo>
                    <a:pt x="2429" y="1458"/>
                  </a:lnTo>
                  <a:lnTo>
                    <a:pt x="2429" y="1166"/>
                  </a:lnTo>
                  <a:lnTo>
                    <a:pt x="2526" y="875"/>
                  </a:lnTo>
                  <a:lnTo>
                    <a:pt x="2721" y="778"/>
                  </a:lnTo>
                  <a:lnTo>
                    <a:pt x="2721" y="778"/>
                  </a:lnTo>
                  <a:lnTo>
                    <a:pt x="3012" y="681"/>
                  </a:lnTo>
                  <a:lnTo>
                    <a:pt x="3206" y="681"/>
                  </a:lnTo>
                  <a:lnTo>
                    <a:pt x="3498" y="875"/>
                  </a:lnTo>
                  <a:lnTo>
                    <a:pt x="3498" y="875"/>
                  </a:lnTo>
                  <a:lnTo>
                    <a:pt x="3886" y="972"/>
                  </a:lnTo>
                  <a:lnTo>
                    <a:pt x="4177" y="875"/>
                  </a:lnTo>
                  <a:lnTo>
                    <a:pt x="4566" y="778"/>
                  </a:lnTo>
                  <a:lnTo>
                    <a:pt x="4760" y="486"/>
                  </a:lnTo>
                  <a:lnTo>
                    <a:pt x="4760" y="486"/>
                  </a:lnTo>
                  <a:lnTo>
                    <a:pt x="4954" y="195"/>
                  </a:lnTo>
                  <a:lnTo>
                    <a:pt x="5149" y="98"/>
                  </a:lnTo>
                  <a:lnTo>
                    <a:pt x="5440" y="1"/>
                  </a:lnTo>
                  <a:lnTo>
                    <a:pt x="5440" y="1"/>
                  </a:lnTo>
                  <a:lnTo>
                    <a:pt x="5731" y="98"/>
                  </a:lnTo>
                  <a:lnTo>
                    <a:pt x="5829" y="195"/>
                  </a:lnTo>
                  <a:lnTo>
                    <a:pt x="6023" y="486"/>
                  </a:lnTo>
                  <a:lnTo>
                    <a:pt x="6023" y="486"/>
                  </a:lnTo>
                  <a:lnTo>
                    <a:pt x="6314" y="778"/>
                  </a:lnTo>
                  <a:lnTo>
                    <a:pt x="6606" y="875"/>
                  </a:lnTo>
                  <a:lnTo>
                    <a:pt x="6994" y="972"/>
                  </a:lnTo>
                  <a:lnTo>
                    <a:pt x="7286" y="875"/>
                  </a:lnTo>
                  <a:lnTo>
                    <a:pt x="7286" y="875"/>
                  </a:lnTo>
                  <a:lnTo>
                    <a:pt x="7577" y="681"/>
                  </a:lnTo>
                  <a:lnTo>
                    <a:pt x="7868" y="681"/>
                  </a:lnTo>
                  <a:lnTo>
                    <a:pt x="8063" y="778"/>
                  </a:lnTo>
                  <a:lnTo>
                    <a:pt x="8063" y="778"/>
                  </a:lnTo>
                  <a:lnTo>
                    <a:pt x="8354" y="875"/>
                  </a:lnTo>
                  <a:lnTo>
                    <a:pt x="8354" y="1166"/>
                  </a:lnTo>
                  <a:lnTo>
                    <a:pt x="8451" y="1458"/>
                  </a:lnTo>
                  <a:lnTo>
                    <a:pt x="8451" y="1458"/>
                  </a:lnTo>
                  <a:lnTo>
                    <a:pt x="8548" y="1846"/>
                  </a:lnTo>
                  <a:lnTo>
                    <a:pt x="8742" y="2138"/>
                  </a:lnTo>
                  <a:lnTo>
                    <a:pt x="9034" y="2332"/>
                  </a:lnTo>
                  <a:lnTo>
                    <a:pt x="9325" y="2429"/>
                  </a:lnTo>
                  <a:lnTo>
                    <a:pt x="9325" y="2429"/>
                  </a:lnTo>
                  <a:lnTo>
                    <a:pt x="9714" y="2429"/>
                  </a:lnTo>
                  <a:lnTo>
                    <a:pt x="9908" y="2526"/>
                  </a:lnTo>
                  <a:lnTo>
                    <a:pt x="10102" y="2720"/>
                  </a:lnTo>
                  <a:lnTo>
                    <a:pt x="10102" y="2720"/>
                  </a:lnTo>
                  <a:lnTo>
                    <a:pt x="10199" y="3012"/>
                  </a:lnTo>
                  <a:lnTo>
                    <a:pt x="10102" y="3206"/>
                  </a:lnTo>
                  <a:lnTo>
                    <a:pt x="10005" y="3497"/>
                  </a:lnTo>
                  <a:lnTo>
                    <a:pt x="10005" y="3497"/>
                  </a:lnTo>
                  <a:lnTo>
                    <a:pt x="9908" y="3886"/>
                  </a:lnTo>
                  <a:lnTo>
                    <a:pt x="9908" y="4177"/>
                  </a:lnTo>
                  <a:lnTo>
                    <a:pt x="10102" y="4469"/>
                  </a:lnTo>
                  <a:lnTo>
                    <a:pt x="10296" y="4760"/>
                  </a:lnTo>
                  <a:lnTo>
                    <a:pt x="10296" y="4760"/>
                  </a:lnTo>
                  <a:lnTo>
                    <a:pt x="10588" y="4954"/>
                  </a:lnTo>
                  <a:lnTo>
                    <a:pt x="10782" y="5149"/>
                  </a:lnTo>
                  <a:lnTo>
                    <a:pt x="10782" y="5440"/>
                  </a:lnTo>
                  <a:lnTo>
                    <a:pt x="10782" y="5440"/>
                  </a:lnTo>
                  <a:lnTo>
                    <a:pt x="10782" y="5634"/>
                  </a:lnTo>
                  <a:lnTo>
                    <a:pt x="10588" y="5828"/>
                  </a:lnTo>
                  <a:lnTo>
                    <a:pt x="10296" y="6023"/>
                  </a:lnTo>
                  <a:lnTo>
                    <a:pt x="10296" y="6023"/>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251"/>
            <p:cNvSpPr/>
            <p:nvPr/>
          </p:nvSpPr>
          <p:spPr>
            <a:xfrm>
              <a:off x="1859178" y="3326972"/>
              <a:ext cx="27" cy="27"/>
            </a:xfrm>
            <a:custGeom>
              <a:rect b="b" l="l" r="r" t="t"/>
              <a:pathLst>
                <a:path extrusionOk="0" fill="none" h="1" w="1">
                  <a:moveTo>
                    <a:pt x="0" y="1"/>
                  </a:moveTo>
                  <a:lnTo>
                    <a:pt x="0"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251"/>
            <p:cNvSpPr/>
            <p:nvPr/>
          </p:nvSpPr>
          <p:spPr>
            <a:xfrm>
              <a:off x="1621121" y="3204026"/>
              <a:ext cx="211932" cy="211932"/>
            </a:xfrm>
            <a:custGeom>
              <a:rect b="b" l="l" r="r" t="t"/>
              <a:pathLst>
                <a:path extrusionOk="0" h="7869" w="7869">
                  <a:moveTo>
                    <a:pt x="3983" y="1"/>
                  </a:moveTo>
                  <a:lnTo>
                    <a:pt x="3206" y="98"/>
                  </a:lnTo>
                  <a:lnTo>
                    <a:pt x="2429" y="292"/>
                  </a:lnTo>
                  <a:lnTo>
                    <a:pt x="1749" y="681"/>
                  </a:lnTo>
                  <a:lnTo>
                    <a:pt x="1166" y="1166"/>
                  </a:lnTo>
                  <a:lnTo>
                    <a:pt x="681" y="1749"/>
                  </a:lnTo>
                  <a:lnTo>
                    <a:pt x="292" y="2429"/>
                  </a:lnTo>
                  <a:lnTo>
                    <a:pt x="98" y="3109"/>
                  </a:lnTo>
                  <a:lnTo>
                    <a:pt x="1" y="3983"/>
                  </a:lnTo>
                  <a:lnTo>
                    <a:pt x="98" y="4760"/>
                  </a:lnTo>
                  <a:lnTo>
                    <a:pt x="292" y="5440"/>
                  </a:lnTo>
                  <a:lnTo>
                    <a:pt x="681" y="6120"/>
                  </a:lnTo>
                  <a:lnTo>
                    <a:pt x="1166" y="6703"/>
                  </a:lnTo>
                  <a:lnTo>
                    <a:pt x="1749" y="7188"/>
                  </a:lnTo>
                  <a:lnTo>
                    <a:pt x="2429" y="7577"/>
                  </a:lnTo>
                  <a:lnTo>
                    <a:pt x="3206" y="7771"/>
                  </a:lnTo>
                  <a:lnTo>
                    <a:pt x="3983" y="7868"/>
                  </a:lnTo>
                  <a:lnTo>
                    <a:pt x="4663" y="7868"/>
                  </a:lnTo>
                  <a:lnTo>
                    <a:pt x="5343" y="7674"/>
                  </a:lnTo>
                  <a:lnTo>
                    <a:pt x="6023" y="7285"/>
                  </a:lnTo>
                  <a:lnTo>
                    <a:pt x="6606" y="6897"/>
                  </a:lnTo>
                  <a:lnTo>
                    <a:pt x="7091" y="6411"/>
                  </a:lnTo>
                  <a:lnTo>
                    <a:pt x="7480" y="5828"/>
                  </a:lnTo>
                  <a:lnTo>
                    <a:pt x="7674" y="5148"/>
                  </a:lnTo>
                  <a:lnTo>
                    <a:pt x="7868" y="4469"/>
                  </a:lnTo>
                  <a:lnTo>
                    <a:pt x="7868" y="4371"/>
                  </a:lnTo>
                  <a:lnTo>
                    <a:pt x="7674" y="4274"/>
                  </a:lnTo>
                  <a:lnTo>
                    <a:pt x="7577" y="4274"/>
                  </a:lnTo>
                  <a:lnTo>
                    <a:pt x="7480" y="4469"/>
                  </a:lnTo>
                  <a:lnTo>
                    <a:pt x="7285" y="5051"/>
                  </a:lnTo>
                  <a:lnTo>
                    <a:pt x="7091" y="5634"/>
                  </a:lnTo>
                  <a:lnTo>
                    <a:pt x="6703" y="6217"/>
                  </a:lnTo>
                  <a:lnTo>
                    <a:pt x="6314" y="6605"/>
                  </a:lnTo>
                  <a:lnTo>
                    <a:pt x="5829" y="6994"/>
                  </a:lnTo>
                  <a:lnTo>
                    <a:pt x="5246" y="7285"/>
                  </a:lnTo>
                  <a:lnTo>
                    <a:pt x="4566" y="7382"/>
                  </a:lnTo>
                  <a:lnTo>
                    <a:pt x="3983" y="7480"/>
                  </a:lnTo>
                  <a:lnTo>
                    <a:pt x="3206" y="7382"/>
                  </a:lnTo>
                  <a:lnTo>
                    <a:pt x="2623" y="7188"/>
                  </a:lnTo>
                  <a:lnTo>
                    <a:pt x="1943" y="6897"/>
                  </a:lnTo>
                  <a:lnTo>
                    <a:pt x="1458" y="6411"/>
                  </a:lnTo>
                  <a:lnTo>
                    <a:pt x="1069" y="5925"/>
                  </a:lnTo>
                  <a:lnTo>
                    <a:pt x="681" y="5343"/>
                  </a:lnTo>
                  <a:lnTo>
                    <a:pt x="486" y="4663"/>
                  </a:lnTo>
                  <a:lnTo>
                    <a:pt x="389" y="3983"/>
                  </a:lnTo>
                  <a:lnTo>
                    <a:pt x="486" y="3206"/>
                  </a:lnTo>
                  <a:lnTo>
                    <a:pt x="681" y="2526"/>
                  </a:lnTo>
                  <a:lnTo>
                    <a:pt x="1069" y="1943"/>
                  </a:lnTo>
                  <a:lnTo>
                    <a:pt x="1458" y="1458"/>
                  </a:lnTo>
                  <a:lnTo>
                    <a:pt x="1943" y="972"/>
                  </a:lnTo>
                  <a:lnTo>
                    <a:pt x="2623" y="681"/>
                  </a:lnTo>
                  <a:lnTo>
                    <a:pt x="3206" y="486"/>
                  </a:lnTo>
                  <a:lnTo>
                    <a:pt x="3983" y="389"/>
                  </a:lnTo>
                  <a:lnTo>
                    <a:pt x="4663" y="486"/>
                  </a:lnTo>
                  <a:lnTo>
                    <a:pt x="5246" y="583"/>
                  </a:lnTo>
                  <a:lnTo>
                    <a:pt x="5829" y="875"/>
                  </a:lnTo>
                  <a:lnTo>
                    <a:pt x="6314" y="1263"/>
                  </a:lnTo>
                  <a:lnTo>
                    <a:pt x="6800" y="1749"/>
                  </a:lnTo>
                  <a:lnTo>
                    <a:pt x="7091" y="2332"/>
                  </a:lnTo>
                  <a:lnTo>
                    <a:pt x="7383" y="2915"/>
                  </a:lnTo>
                  <a:lnTo>
                    <a:pt x="7480" y="3497"/>
                  </a:lnTo>
                  <a:lnTo>
                    <a:pt x="7577" y="3692"/>
                  </a:lnTo>
                  <a:lnTo>
                    <a:pt x="7868" y="3692"/>
                  </a:lnTo>
                  <a:lnTo>
                    <a:pt x="7868" y="3497"/>
                  </a:lnTo>
                  <a:lnTo>
                    <a:pt x="7771" y="2817"/>
                  </a:lnTo>
                  <a:lnTo>
                    <a:pt x="7480" y="2138"/>
                  </a:lnTo>
                  <a:lnTo>
                    <a:pt x="7091" y="1555"/>
                  </a:lnTo>
                  <a:lnTo>
                    <a:pt x="6606" y="972"/>
                  </a:lnTo>
                  <a:lnTo>
                    <a:pt x="6023" y="583"/>
                  </a:lnTo>
                  <a:lnTo>
                    <a:pt x="5440" y="292"/>
                  </a:lnTo>
                  <a:lnTo>
                    <a:pt x="4663" y="98"/>
                  </a:lnTo>
                  <a:lnTo>
                    <a:pt x="39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51"/>
            <p:cNvSpPr/>
            <p:nvPr/>
          </p:nvSpPr>
          <p:spPr>
            <a:xfrm>
              <a:off x="1621121" y="3204026"/>
              <a:ext cx="211932" cy="211932"/>
            </a:xfrm>
            <a:custGeom>
              <a:rect b="b" l="l" r="r" t="t"/>
              <a:pathLst>
                <a:path extrusionOk="0" fill="none" h="7869" w="7869">
                  <a:moveTo>
                    <a:pt x="3983" y="1"/>
                  </a:moveTo>
                  <a:lnTo>
                    <a:pt x="3983" y="1"/>
                  </a:lnTo>
                  <a:lnTo>
                    <a:pt x="3206" y="98"/>
                  </a:lnTo>
                  <a:lnTo>
                    <a:pt x="2429" y="292"/>
                  </a:lnTo>
                  <a:lnTo>
                    <a:pt x="1749" y="681"/>
                  </a:lnTo>
                  <a:lnTo>
                    <a:pt x="1166" y="1166"/>
                  </a:lnTo>
                  <a:lnTo>
                    <a:pt x="681" y="1749"/>
                  </a:lnTo>
                  <a:lnTo>
                    <a:pt x="292" y="2429"/>
                  </a:lnTo>
                  <a:lnTo>
                    <a:pt x="98" y="3109"/>
                  </a:lnTo>
                  <a:lnTo>
                    <a:pt x="1" y="3983"/>
                  </a:lnTo>
                  <a:lnTo>
                    <a:pt x="1" y="3983"/>
                  </a:lnTo>
                  <a:lnTo>
                    <a:pt x="98" y="4760"/>
                  </a:lnTo>
                  <a:lnTo>
                    <a:pt x="292" y="5440"/>
                  </a:lnTo>
                  <a:lnTo>
                    <a:pt x="681" y="6120"/>
                  </a:lnTo>
                  <a:lnTo>
                    <a:pt x="1166" y="6703"/>
                  </a:lnTo>
                  <a:lnTo>
                    <a:pt x="1749" y="7188"/>
                  </a:lnTo>
                  <a:lnTo>
                    <a:pt x="2429" y="7577"/>
                  </a:lnTo>
                  <a:lnTo>
                    <a:pt x="3206" y="7771"/>
                  </a:lnTo>
                  <a:lnTo>
                    <a:pt x="3983" y="7868"/>
                  </a:lnTo>
                  <a:lnTo>
                    <a:pt x="3983" y="7868"/>
                  </a:lnTo>
                  <a:lnTo>
                    <a:pt x="4663" y="7868"/>
                  </a:lnTo>
                  <a:lnTo>
                    <a:pt x="5343" y="7674"/>
                  </a:lnTo>
                  <a:lnTo>
                    <a:pt x="6023" y="7285"/>
                  </a:lnTo>
                  <a:lnTo>
                    <a:pt x="6606" y="6897"/>
                  </a:lnTo>
                  <a:lnTo>
                    <a:pt x="6606" y="6897"/>
                  </a:lnTo>
                  <a:lnTo>
                    <a:pt x="7091" y="6411"/>
                  </a:lnTo>
                  <a:lnTo>
                    <a:pt x="7480" y="5828"/>
                  </a:lnTo>
                  <a:lnTo>
                    <a:pt x="7674" y="5148"/>
                  </a:lnTo>
                  <a:lnTo>
                    <a:pt x="7868" y="4469"/>
                  </a:lnTo>
                  <a:lnTo>
                    <a:pt x="7868" y="4469"/>
                  </a:lnTo>
                  <a:lnTo>
                    <a:pt x="7868" y="4371"/>
                  </a:lnTo>
                  <a:lnTo>
                    <a:pt x="7674" y="4274"/>
                  </a:lnTo>
                  <a:lnTo>
                    <a:pt x="7674" y="4274"/>
                  </a:lnTo>
                  <a:lnTo>
                    <a:pt x="7577" y="4274"/>
                  </a:lnTo>
                  <a:lnTo>
                    <a:pt x="7480" y="4469"/>
                  </a:lnTo>
                  <a:lnTo>
                    <a:pt x="7480" y="4469"/>
                  </a:lnTo>
                  <a:lnTo>
                    <a:pt x="7285" y="5051"/>
                  </a:lnTo>
                  <a:lnTo>
                    <a:pt x="7091" y="5634"/>
                  </a:lnTo>
                  <a:lnTo>
                    <a:pt x="6703" y="6217"/>
                  </a:lnTo>
                  <a:lnTo>
                    <a:pt x="6314" y="6605"/>
                  </a:lnTo>
                  <a:lnTo>
                    <a:pt x="5829" y="6994"/>
                  </a:lnTo>
                  <a:lnTo>
                    <a:pt x="5246" y="7285"/>
                  </a:lnTo>
                  <a:lnTo>
                    <a:pt x="4566" y="7382"/>
                  </a:lnTo>
                  <a:lnTo>
                    <a:pt x="3983" y="7480"/>
                  </a:lnTo>
                  <a:lnTo>
                    <a:pt x="3983" y="7480"/>
                  </a:lnTo>
                  <a:lnTo>
                    <a:pt x="3206" y="7382"/>
                  </a:lnTo>
                  <a:lnTo>
                    <a:pt x="2623" y="7188"/>
                  </a:lnTo>
                  <a:lnTo>
                    <a:pt x="1943" y="6897"/>
                  </a:lnTo>
                  <a:lnTo>
                    <a:pt x="1458" y="6411"/>
                  </a:lnTo>
                  <a:lnTo>
                    <a:pt x="1069" y="5925"/>
                  </a:lnTo>
                  <a:lnTo>
                    <a:pt x="681" y="5343"/>
                  </a:lnTo>
                  <a:lnTo>
                    <a:pt x="486" y="4663"/>
                  </a:lnTo>
                  <a:lnTo>
                    <a:pt x="389" y="3983"/>
                  </a:lnTo>
                  <a:lnTo>
                    <a:pt x="389" y="3983"/>
                  </a:lnTo>
                  <a:lnTo>
                    <a:pt x="486" y="3206"/>
                  </a:lnTo>
                  <a:lnTo>
                    <a:pt x="681" y="2526"/>
                  </a:lnTo>
                  <a:lnTo>
                    <a:pt x="1069" y="1943"/>
                  </a:lnTo>
                  <a:lnTo>
                    <a:pt x="1458" y="1458"/>
                  </a:lnTo>
                  <a:lnTo>
                    <a:pt x="1943" y="972"/>
                  </a:lnTo>
                  <a:lnTo>
                    <a:pt x="2623" y="681"/>
                  </a:lnTo>
                  <a:lnTo>
                    <a:pt x="3206" y="486"/>
                  </a:lnTo>
                  <a:lnTo>
                    <a:pt x="3983" y="389"/>
                  </a:lnTo>
                  <a:lnTo>
                    <a:pt x="3983" y="389"/>
                  </a:lnTo>
                  <a:lnTo>
                    <a:pt x="4663" y="486"/>
                  </a:lnTo>
                  <a:lnTo>
                    <a:pt x="5246" y="583"/>
                  </a:lnTo>
                  <a:lnTo>
                    <a:pt x="5829" y="875"/>
                  </a:lnTo>
                  <a:lnTo>
                    <a:pt x="6314" y="1263"/>
                  </a:lnTo>
                  <a:lnTo>
                    <a:pt x="6800" y="1749"/>
                  </a:lnTo>
                  <a:lnTo>
                    <a:pt x="7091" y="2332"/>
                  </a:lnTo>
                  <a:lnTo>
                    <a:pt x="7383" y="2915"/>
                  </a:lnTo>
                  <a:lnTo>
                    <a:pt x="7480" y="3497"/>
                  </a:lnTo>
                  <a:lnTo>
                    <a:pt x="7480" y="3497"/>
                  </a:lnTo>
                  <a:lnTo>
                    <a:pt x="7577" y="3692"/>
                  </a:lnTo>
                  <a:lnTo>
                    <a:pt x="7674" y="3692"/>
                  </a:lnTo>
                  <a:lnTo>
                    <a:pt x="7674" y="3692"/>
                  </a:lnTo>
                  <a:lnTo>
                    <a:pt x="7868" y="3692"/>
                  </a:lnTo>
                  <a:lnTo>
                    <a:pt x="7868" y="3497"/>
                  </a:lnTo>
                  <a:lnTo>
                    <a:pt x="7868" y="3497"/>
                  </a:lnTo>
                  <a:lnTo>
                    <a:pt x="7771" y="2817"/>
                  </a:lnTo>
                  <a:lnTo>
                    <a:pt x="7480" y="2138"/>
                  </a:lnTo>
                  <a:lnTo>
                    <a:pt x="7091" y="1555"/>
                  </a:lnTo>
                  <a:lnTo>
                    <a:pt x="6606" y="972"/>
                  </a:lnTo>
                  <a:lnTo>
                    <a:pt x="6023" y="583"/>
                  </a:lnTo>
                  <a:lnTo>
                    <a:pt x="5440" y="292"/>
                  </a:lnTo>
                  <a:lnTo>
                    <a:pt x="4663" y="98"/>
                  </a:lnTo>
                  <a:lnTo>
                    <a:pt x="3983" y="1"/>
                  </a:lnTo>
                  <a:lnTo>
                    <a:pt x="3983"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251"/>
            <p:cNvSpPr/>
            <p:nvPr/>
          </p:nvSpPr>
          <p:spPr>
            <a:xfrm>
              <a:off x="1728394" y="3204026"/>
              <a:ext cx="27" cy="27"/>
            </a:xfrm>
            <a:custGeom>
              <a:rect b="b" l="l" r="r" t="t"/>
              <a:pathLst>
                <a:path extrusionOk="0" fill="none" h="1" w="1">
                  <a:moveTo>
                    <a:pt x="0" y="1"/>
                  </a:moveTo>
                  <a:lnTo>
                    <a:pt x="0"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51"/>
            <p:cNvSpPr/>
            <p:nvPr/>
          </p:nvSpPr>
          <p:spPr>
            <a:xfrm>
              <a:off x="1657750" y="3248491"/>
              <a:ext cx="141288" cy="112524"/>
            </a:xfrm>
            <a:custGeom>
              <a:rect b="b" l="l" r="r" t="t"/>
              <a:pathLst>
                <a:path extrusionOk="0" h="4178" w="5246">
                  <a:moveTo>
                    <a:pt x="2623" y="389"/>
                  </a:moveTo>
                  <a:lnTo>
                    <a:pt x="3012" y="1166"/>
                  </a:lnTo>
                  <a:lnTo>
                    <a:pt x="3109" y="1555"/>
                  </a:lnTo>
                  <a:lnTo>
                    <a:pt x="3206" y="2041"/>
                  </a:lnTo>
                  <a:lnTo>
                    <a:pt x="2817" y="2429"/>
                  </a:lnTo>
                  <a:lnTo>
                    <a:pt x="2623" y="2818"/>
                  </a:lnTo>
                  <a:lnTo>
                    <a:pt x="2332" y="2429"/>
                  </a:lnTo>
                  <a:lnTo>
                    <a:pt x="1943" y="2041"/>
                  </a:lnTo>
                  <a:lnTo>
                    <a:pt x="2040" y="1555"/>
                  </a:lnTo>
                  <a:lnTo>
                    <a:pt x="2235" y="1166"/>
                  </a:lnTo>
                  <a:lnTo>
                    <a:pt x="2623" y="389"/>
                  </a:lnTo>
                  <a:close/>
                  <a:moveTo>
                    <a:pt x="389" y="1846"/>
                  </a:moveTo>
                  <a:lnTo>
                    <a:pt x="1166" y="2041"/>
                  </a:lnTo>
                  <a:lnTo>
                    <a:pt x="1749" y="2429"/>
                  </a:lnTo>
                  <a:lnTo>
                    <a:pt x="2040" y="2720"/>
                  </a:lnTo>
                  <a:lnTo>
                    <a:pt x="2235" y="3012"/>
                  </a:lnTo>
                  <a:lnTo>
                    <a:pt x="2332" y="3400"/>
                  </a:lnTo>
                  <a:lnTo>
                    <a:pt x="2429" y="3692"/>
                  </a:lnTo>
                  <a:lnTo>
                    <a:pt x="2429" y="3789"/>
                  </a:lnTo>
                  <a:lnTo>
                    <a:pt x="1846" y="3789"/>
                  </a:lnTo>
                  <a:lnTo>
                    <a:pt x="1555" y="3595"/>
                  </a:lnTo>
                  <a:lnTo>
                    <a:pt x="1263" y="3400"/>
                  </a:lnTo>
                  <a:lnTo>
                    <a:pt x="778" y="2915"/>
                  </a:lnTo>
                  <a:lnTo>
                    <a:pt x="583" y="2332"/>
                  </a:lnTo>
                  <a:lnTo>
                    <a:pt x="389" y="1846"/>
                  </a:lnTo>
                  <a:close/>
                  <a:moveTo>
                    <a:pt x="4760" y="1846"/>
                  </a:moveTo>
                  <a:lnTo>
                    <a:pt x="4663" y="2332"/>
                  </a:lnTo>
                  <a:lnTo>
                    <a:pt x="4371" y="2915"/>
                  </a:lnTo>
                  <a:lnTo>
                    <a:pt x="3983" y="3400"/>
                  </a:lnTo>
                  <a:lnTo>
                    <a:pt x="3691" y="3595"/>
                  </a:lnTo>
                  <a:lnTo>
                    <a:pt x="3303" y="3789"/>
                  </a:lnTo>
                  <a:lnTo>
                    <a:pt x="2817" y="3789"/>
                  </a:lnTo>
                  <a:lnTo>
                    <a:pt x="2817" y="3692"/>
                  </a:lnTo>
                  <a:lnTo>
                    <a:pt x="2817" y="3400"/>
                  </a:lnTo>
                  <a:lnTo>
                    <a:pt x="3012" y="3012"/>
                  </a:lnTo>
                  <a:lnTo>
                    <a:pt x="3206" y="2720"/>
                  </a:lnTo>
                  <a:lnTo>
                    <a:pt x="3400" y="2429"/>
                  </a:lnTo>
                  <a:lnTo>
                    <a:pt x="4080" y="2041"/>
                  </a:lnTo>
                  <a:lnTo>
                    <a:pt x="4760" y="1846"/>
                  </a:lnTo>
                  <a:close/>
                  <a:moveTo>
                    <a:pt x="2623" y="1"/>
                  </a:moveTo>
                  <a:lnTo>
                    <a:pt x="2429" y="98"/>
                  </a:lnTo>
                  <a:lnTo>
                    <a:pt x="2332" y="98"/>
                  </a:lnTo>
                  <a:lnTo>
                    <a:pt x="1943" y="778"/>
                  </a:lnTo>
                  <a:lnTo>
                    <a:pt x="1749" y="1361"/>
                  </a:lnTo>
                  <a:lnTo>
                    <a:pt x="1652" y="1846"/>
                  </a:lnTo>
                  <a:lnTo>
                    <a:pt x="875" y="1555"/>
                  </a:lnTo>
                  <a:lnTo>
                    <a:pt x="292" y="1458"/>
                  </a:lnTo>
                  <a:lnTo>
                    <a:pt x="195" y="1458"/>
                  </a:lnTo>
                  <a:lnTo>
                    <a:pt x="98" y="1555"/>
                  </a:lnTo>
                  <a:lnTo>
                    <a:pt x="1" y="1652"/>
                  </a:lnTo>
                  <a:lnTo>
                    <a:pt x="1" y="1749"/>
                  </a:lnTo>
                  <a:lnTo>
                    <a:pt x="98" y="2332"/>
                  </a:lnTo>
                  <a:lnTo>
                    <a:pt x="389" y="2818"/>
                  </a:lnTo>
                  <a:lnTo>
                    <a:pt x="681" y="3303"/>
                  </a:lnTo>
                  <a:lnTo>
                    <a:pt x="1069" y="3789"/>
                  </a:lnTo>
                  <a:lnTo>
                    <a:pt x="195" y="3789"/>
                  </a:lnTo>
                  <a:lnTo>
                    <a:pt x="195" y="3886"/>
                  </a:lnTo>
                  <a:lnTo>
                    <a:pt x="195" y="4080"/>
                  </a:lnTo>
                  <a:lnTo>
                    <a:pt x="389" y="4177"/>
                  </a:lnTo>
                  <a:lnTo>
                    <a:pt x="4857" y="4177"/>
                  </a:lnTo>
                  <a:lnTo>
                    <a:pt x="4954" y="4080"/>
                  </a:lnTo>
                  <a:lnTo>
                    <a:pt x="5051" y="3983"/>
                  </a:lnTo>
                  <a:lnTo>
                    <a:pt x="4954" y="3789"/>
                  </a:lnTo>
                  <a:lnTo>
                    <a:pt x="4177" y="3789"/>
                  </a:lnTo>
                  <a:lnTo>
                    <a:pt x="4566" y="3303"/>
                  </a:lnTo>
                  <a:lnTo>
                    <a:pt x="4857" y="2818"/>
                  </a:lnTo>
                  <a:lnTo>
                    <a:pt x="5051" y="2332"/>
                  </a:lnTo>
                  <a:lnTo>
                    <a:pt x="5246" y="1749"/>
                  </a:lnTo>
                  <a:lnTo>
                    <a:pt x="5246" y="1652"/>
                  </a:lnTo>
                  <a:lnTo>
                    <a:pt x="5148" y="1555"/>
                  </a:lnTo>
                  <a:lnTo>
                    <a:pt x="5051" y="1458"/>
                  </a:lnTo>
                  <a:lnTo>
                    <a:pt x="4954" y="1458"/>
                  </a:lnTo>
                  <a:lnTo>
                    <a:pt x="4371" y="1555"/>
                  </a:lnTo>
                  <a:lnTo>
                    <a:pt x="3594" y="1846"/>
                  </a:lnTo>
                  <a:lnTo>
                    <a:pt x="3497" y="1361"/>
                  </a:lnTo>
                  <a:lnTo>
                    <a:pt x="3206" y="778"/>
                  </a:lnTo>
                  <a:lnTo>
                    <a:pt x="2817" y="98"/>
                  </a:lnTo>
                  <a:lnTo>
                    <a:pt x="2720" y="98"/>
                  </a:lnTo>
                  <a:lnTo>
                    <a:pt x="26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51"/>
            <p:cNvSpPr/>
            <p:nvPr/>
          </p:nvSpPr>
          <p:spPr>
            <a:xfrm>
              <a:off x="1657750" y="3248491"/>
              <a:ext cx="141288" cy="112524"/>
            </a:xfrm>
            <a:custGeom>
              <a:rect b="b" l="l" r="r" t="t"/>
              <a:pathLst>
                <a:path extrusionOk="0" fill="none" h="4178" w="5246">
                  <a:moveTo>
                    <a:pt x="5246" y="1749"/>
                  </a:moveTo>
                  <a:lnTo>
                    <a:pt x="5246" y="1749"/>
                  </a:lnTo>
                  <a:lnTo>
                    <a:pt x="5246" y="1652"/>
                  </a:lnTo>
                  <a:lnTo>
                    <a:pt x="5148" y="1555"/>
                  </a:lnTo>
                  <a:lnTo>
                    <a:pt x="5051" y="1458"/>
                  </a:lnTo>
                  <a:lnTo>
                    <a:pt x="4954" y="1458"/>
                  </a:lnTo>
                  <a:lnTo>
                    <a:pt x="4954" y="1458"/>
                  </a:lnTo>
                  <a:lnTo>
                    <a:pt x="4371" y="1555"/>
                  </a:lnTo>
                  <a:lnTo>
                    <a:pt x="3594" y="1846"/>
                  </a:lnTo>
                  <a:lnTo>
                    <a:pt x="3594" y="1846"/>
                  </a:lnTo>
                  <a:lnTo>
                    <a:pt x="3497" y="1361"/>
                  </a:lnTo>
                  <a:lnTo>
                    <a:pt x="3206" y="778"/>
                  </a:lnTo>
                  <a:lnTo>
                    <a:pt x="2817" y="98"/>
                  </a:lnTo>
                  <a:lnTo>
                    <a:pt x="2817" y="98"/>
                  </a:lnTo>
                  <a:lnTo>
                    <a:pt x="2720" y="98"/>
                  </a:lnTo>
                  <a:lnTo>
                    <a:pt x="2623" y="1"/>
                  </a:lnTo>
                  <a:lnTo>
                    <a:pt x="2429" y="98"/>
                  </a:lnTo>
                  <a:lnTo>
                    <a:pt x="2332" y="98"/>
                  </a:lnTo>
                  <a:lnTo>
                    <a:pt x="2332" y="98"/>
                  </a:lnTo>
                  <a:lnTo>
                    <a:pt x="1943" y="778"/>
                  </a:lnTo>
                  <a:lnTo>
                    <a:pt x="1749" y="1361"/>
                  </a:lnTo>
                  <a:lnTo>
                    <a:pt x="1652" y="1846"/>
                  </a:lnTo>
                  <a:lnTo>
                    <a:pt x="1652" y="1846"/>
                  </a:lnTo>
                  <a:lnTo>
                    <a:pt x="875" y="1555"/>
                  </a:lnTo>
                  <a:lnTo>
                    <a:pt x="292" y="1458"/>
                  </a:lnTo>
                  <a:lnTo>
                    <a:pt x="292" y="1458"/>
                  </a:lnTo>
                  <a:lnTo>
                    <a:pt x="195" y="1458"/>
                  </a:lnTo>
                  <a:lnTo>
                    <a:pt x="98" y="1555"/>
                  </a:lnTo>
                  <a:lnTo>
                    <a:pt x="1" y="1652"/>
                  </a:lnTo>
                  <a:lnTo>
                    <a:pt x="1" y="1749"/>
                  </a:lnTo>
                  <a:lnTo>
                    <a:pt x="1" y="1749"/>
                  </a:lnTo>
                  <a:lnTo>
                    <a:pt x="98" y="2332"/>
                  </a:lnTo>
                  <a:lnTo>
                    <a:pt x="389" y="2818"/>
                  </a:lnTo>
                  <a:lnTo>
                    <a:pt x="681" y="3303"/>
                  </a:lnTo>
                  <a:lnTo>
                    <a:pt x="1069" y="3789"/>
                  </a:lnTo>
                  <a:lnTo>
                    <a:pt x="389" y="3789"/>
                  </a:lnTo>
                  <a:lnTo>
                    <a:pt x="389" y="3789"/>
                  </a:lnTo>
                  <a:lnTo>
                    <a:pt x="195" y="3789"/>
                  </a:lnTo>
                  <a:lnTo>
                    <a:pt x="195" y="3886"/>
                  </a:lnTo>
                  <a:lnTo>
                    <a:pt x="195" y="3886"/>
                  </a:lnTo>
                  <a:lnTo>
                    <a:pt x="195" y="4080"/>
                  </a:lnTo>
                  <a:lnTo>
                    <a:pt x="389" y="4177"/>
                  </a:lnTo>
                  <a:lnTo>
                    <a:pt x="4857" y="4177"/>
                  </a:lnTo>
                  <a:lnTo>
                    <a:pt x="4857" y="4177"/>
                  </a:lnTo>
                  <a:lnTo>
                    <a:pt x="4954" y="4080"/>
                  </a:lnTo>
                  <a:lnTo>
                    <a:pt x="5051" y="3983"/>
                  </a:lnTo>
                  <a:lnTo>
                    <a:pt x="5051" y="3983"/>
                  </a:lnTo>
                  <a:lnTo>
                    <a:pt x="4954" y="3789"/>
                  </a:lnTo>
                  <a:lnTo>
                    <a:pt x="4857" y="3789"/>
                  </a:lnTo>
                  <a:lnTo>
                    <a:pt x="4177" y="3789"/>
                  </a:lnTo>
                  <a:lnTo>
                    <a:pt x="4177" y="3789"/>
                  </a:lnTo>
                  <a:lnTo>
                    <a:pt x="4566" y="3303"/>
                  </a:lnTo>
                  <a:lnTo>
                    <a:pt x="4857" y="2818"/>
                  </a:lnTo>
                  <a:lnTo>
                    <a:pt x="5051" y="2332"/>
                  </a:lnTo>
                  <a:lnTo>
                    <a:pt x="5246" y="1749"/>
                  </a:lnTo>
                  <a:lnTo>
                    <a:pt x="5246" y="1749"/>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51"/>
            <p:cNvSpPr/>
            <p:nvPr/>
          </p:nvSpPr>
          <p:spPr>
            <a:xfrm>
              <a:off x="1710079" y="3258968"/>
              <a:ext cx="34016" cy="65419"/>
            </a:xfrm>
            <a:custGeom>
              <a:rect b="b" l="l" r="r" t="t"/>
              <a:pathLst>
                <a:path extrusionOk="0" fill="none" h="2429" w="1263">
                  <a:moveTo>
                    <a:pt x="680" y="0"/>
                  </a:moveTo>
                  <a:lnTo>
                    <a:pt x="680" y="0"/>
                  </a:lnTo>
                  <a:lnTo>
                    <a:pt x="1069" y="777"/>
                  </a:lnTo>
                  <a:lnTo>
                    <a:pt x="1166" y="1166"/>
                  </a:lnTo>
                  <a:lnTo>
                    <a:pt x="1263" y="1652"/>
                  </a:lnTo>
                  <a:lnTo>
                    <a:pt x="1263" y="1652"/>
                  </a:lnTo>
                  <a:lnTo>
                    <a:pt x="874" y="2040"/>
                  </a:lnTo>
                  <a:lnTo>
                    <a:pt x="680" y="2429"/>
                  </a:lnTo>
                  <a:lnTo>
                    <a:pt x="680" y="2429"/>
                  </a:lnTo>
                  <a:lnTo>
                    <a:pt x="389" y="2040"/>
                  </a:lnTo>
                  <a:lnTo>
                    <a:pt x="0" y="1652"/>
                  </a:lnTo>
                  <a:lnTo>
                    <a:pt x="0" y="1652"/>
                  </a:lnTo>
                  <a:lnTo>
                    <a:pt x="97" y="1166"/>
                  </a:lnTo>
                  <a:lnTo>
                    <a:pt x="292" y="777"/>
                  </a:lnTo>
                  <a:lnTo>
                    <a:pt x="680" y="0"/>
                  </a:lnTo>
                  <a:lnTo>
                    <a:pt x="680"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251"/>
            <p:cNvSpPr/>
            <p:nvPr/>
          </p:nvSpPr>
          <p:spPr>
            <a:xfrm>
              <a:off x="1668226" y="3298208"/>
              <a:ext cx="54942" cy="52330"/>
            </a:xfrm>
            <a:custGeom>
              <a:rect b="b" l="l" r="r" t="t"/>
              <a:pathLst>
                <a:path extrusionOk="0" fill="none" h="1943" w="2040">
                  <a:moveTo>
                    <a:pt x="0" y="0"/>
                  </a:moveTo>
                  <a:lnTo>
                    <a:pt x="0" y="0"/>
                  </a:lnTo>
                  <a:lnTo>
                    <a:pt x="777" y="195"/>
                  </a:lnTo>
                  <a:lnTo>
                    <a:pt x="1360" y="583"/>
                  </a:lnTo>
                  <a:lnTo>
                    <a:pt x="1651" y="874"/>
                  </a:lnTo>
                  <a:lnTo>
                    <a:pt x="1846" y="1166"/>
                  </a:lnTo>
                  <a:lnTo>
                    <a:pt x="1943" y="1554"/>
                  </a:lnTo>
                  <a:lnTo>
                    <a:pt x="2040" y="1846"/>
                  </a:lnTo>
                  <a:lnTo>
                    <a:pt x="2040" y="1943"/>
                  </a:lnTo>
                  <a:lnTo>
                    <a:pt x="1457" y="1943"/>
                  </a:lnTo>
                  <a:lnTo>
                    <a:pt x="1457" y="1943"/>
                  </a:lnTo>
                  <a:lnTo>
                    <a:pt x="1166" y="1749"/>
                  </a:lnTo>
                  <a:lnTo>
                    <a:pt x="874" y="1554"/>
                  </a:lnTo>
                  <a:lnTo>
                    <a:pt x="389" y="1069"/>
                  </a:lnTo>
                  <a:lnTo>
                    <a:pt x="194" y="486"/>
                  </a:lnTo>
                  <a:lnTo>
                    <a:pt x="0" y="0"/>
                  </a:lnTo>
                  <a:lnTo>
                    <a:pt x="0"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251"/>
            <p:cNvSpPr/>
            <p:nvPr/>
          </p:nvSpPr>
          <p:spPr>
            <a:xfrm>
              <a:off x="1733618" y="3298208"/>
              <a:ext cx="52330" cy="52330"/>
            </a:xfrm>
            <a:custGeom>
              <a:rect b="b" l="l" r="r" t="t"/>
              <a:pathLst>
                <a:path extrusionOk="0" fill="none" h="1943" w="1943">
                  <a:moveTo>
                    <a:pt x="0" y="1943"/>
                  </a:moveTo>
                  <a:lnTo>
                    <a:pt x="0" y="1846"/>
                  </a:lnTo>
                  <a:lnTo>
                    <a:pt x="0" y="1846"/>
                  </a:lnTo>
                  <a:lnTo>
                    <a:pt x="0" y="1554"/>
                  </a:lnTo>
                  <a:lnTo>
                    <a:pt x="195" y="1166"/>
                  </a:lnTo>
                  <a:lnTo>
                    <a:pt x="389" y="874"/>
                  </a:lnTo>
                  <a:lnTo>
                    <a:pt x="583" y="583"/>
                  </a:lnTo>
                  <a:lnTo>
                    <a:pt x="1263" y="195"/>
                  </a:lnTo>
                  <a:lnTo>
                    <a:pt x="1943" y="0"/>
                  </a:lnTo>
                  <a:lnTo>
                    <a:pt x="1943" y="0"/>
                  </a:lnTo>
                  <a:lnTo>
                    <a:pt x="1846" y="486"/>
                  </a:lnTo>
                  <a:lnTo>
                    <a:pt x="1554" y="1069"/>
                  </a:lnTo>
                  <a:lnTo>
                    <a:pt x="1166" y="1554"/>
                  </a:lnTo>
                  <a:lnTo>
                    <a:pt x="874" y="1749"/>
                  </a:lnTo>
                  <a:lnTo>
                    <a:pt x="486" y="1943"/>
                  </a:lnTo>
                  <a:lnTo>
                    <a:pt x="0" y="1943"/>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251"/>
            <p:cNvSpPr/>
            <p:nvPr/>
          </p:nvSpPr>
          <p:spPr>
            <a:xfrm>
              <a:off x="1733618" y="3347899"/>
              <a:ext cx="27" cy="27"/>
            </a:xfrm>
            <a:custGeom>
              <a:rect b="b" l="l" r="r" t="t"/>
              <a:pathLst>
                <a:path extrusionOk="0" fill="none" h="1" w="1">
                  <a:moveTo>
                    <a:pt x="0" y="1"/>
                  </a:moveTo>
                  <a:lnTo>
                    <a:pt x="0"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4" name="Google Shape;1824;p251"/>
          <p:cNvGrpSpPr/>
          <p:nvPr/>
        </p:nvGrpSpPr>
        <p:grpSpPr>
          <a:xfrm>
            <a:off x="6842600" y="2394778"/>
            <a:ext cx="617444" cy="613058"/>
            <a:chOff x="3978038" y="1346760"/>
            <a:chExt cx="371507" cy="368868"/>
          </a:xfrm>
        </p:grpSpPr>
        <p:sp>
          <p:nvSpPr>
            <p:cNvPr id="1825" name="Google Shape;1825;p251"/>
            <p:cNvSpPr/>
            <p:nvPr/>
          </p:nvSpPr>
          <p:spPr>
            <a:xfrm>
              <a:off x="3978038" y="1346760"/>
              <a:ext cx="243308" cy="198816"/>
            </a:xfrm>
            <a:custGeom>
              <a:rect b="b" l="l" r="r" t="t"/>
              <a:pathLst>
                <a:path extrusionOk="0" h="7382" w="9034">
                  <a:moveTo>
                    <a:pt x="3303" y="3691"/>
                  </a:moveTo>
                  <a:lnTo>
                    <a:pt x="4663" y="4759"/>
                  </a:lnTo>
                  <a:lnTo>
                    <a:pt x="4372" y="5051"/>
                  </a:lnTo>
                  <a:lnTo>
                    <a:pt x="4275" y="5148"/>
                  </a:lnTo>
                  <a:lnTo>
                    <a:pt x="4177" y="5051"/>
                  </a:lnTo>
                  <a:lnTo>
                    <a:pt x="3012" y="4079"/>
                  </a:lnTo>
                  <a:lnTo>
                    <a:pt x="3012" y="3982"/>
                  </a:lnTo>
                  <a:lnTo>
                    <a:pt x="3012" y="3885"/>
                  </a:lnTo>
                  <a:lnTo>
                    <a:pt x="3303" y="3691"/>
                  </a:lnTo>
                  <a:close/>
                  <a:moveTo>
                    <a:pt x="3692" y="292"/>
                  </a:moveTo>
                  <a:lnTo>
                    <a:pt x="3886" y="389"/>
                  </a:lnTo>
                  <a:lnTo>
                    <a:pt x="7771" y="3594"/>
                  </a:lnTo>
                  <a:lnTo>
                    <a:pt x="7771" y="3691"/>
                  </a:lnTo>
                  <a:lnTo>
                    <a:pt x="7286" y="3885"/>
                  </a:lnTo>
                  <a:lnTo>
                    <a:pt x="6217" y="3011"/>
                  </a:lnTo>
                  <a:lnTo>
                    <a:pt x="5829" y="2817"/>
                  </a:lnTo>
                  <a:lnTo>
                    <a:pt x="5537" y="2720"/>
                  </a:lnTo>
                  <a:lnTo>
                    <a:pt x="5246" y="2720"/>
                  </a:lnTo>
                  <a:lnTo>
                    <a:pt x="4955" y="2525"/>
                  </a:lnTo>
                  <a:lnTo>
                    <a:pt x="4080" y="1846"/>
                  </a:lnTo>
                  <a:lnTo>
                    <a:pt x="3886" y="1748"/>
                  </a:lnTo>
                  <a:lnTo>
                    <a:pt x="3789" y="1846"/>
                  </a:lnTo>
                  <a:lnTo>
                    <a:pt x="3692" y="2040"/>
                  </a:lnTo>
                  <a:lnTo>
                    <a:pt x="3789" y="2137"/>
                  </a:lnTo>
                  <a:lnTo>
                    <a:pt x="4663" y="2817"/>
                  </a:lnTo>
                  <a:lnTo>
                    <a:pt x="5052" y="3108"/>
                  </a:lnTo>
                  <a:lnTo>
                    <a:pt x="5343" y="3108"/>
                  </a:lnTo>
                  <a:lnTo>
                    <a:pt x="5634" y="3205"/>
                  </a:lnTo>
                  <a:lnTo>
                    <a:pt x="5926" y="3302"/>
                  </a:lnTo>
                  <a:lnTo>
                    <a:pt x="6994" y="4177"/>
                  </a:lnTo>
                  <a:lnTo>
                    <a:pt x="6217" y="5051"/>
                  </a:lnTo>
                  <a:lnTo>
                    <a:pt x="6023" y="5342"/>
                  </a:lnTo>
                  <a:lnTo>
                    <a:pt x="5926" y="5342"/>
                  </a:lnTo>
                  <a:lnTo>
                    <a:pt x="2332" y="2331"/>
                  </a:lnTo>
                  <a:lnTo>
                    <a:pt x="2235" y="2137"/>
                  </a:lnTo>
                  <a:lnTo>
                    <a:pt x="2235" y="1943"/>
                  </a:lnTo>
                  <a:lnTo>
                    <a:pt x="2818" y="1263"/>
                  </a:lnTo>
                  <a:lnTo>
                    <a:pt x="3012" y="1554"/>
                  </a:lnTo>
                  <a:lnTo>
                    <a:pt x="3206" y="1554"/>
                  </a:lnTo>
                  <a:lnTo>
                    <a:pt x="3303" y="1457"/>
                  </a:lnTo>
                  <a:lnTo>
                    <a:pt x="3400" y="1360"/>
                  </a:lnTo>
                  <a:lnTo>
                    <a:pt x="3303" y="1166"/>
                  </a:lnTo>
                  <a:lnTo>
                    <a:pt x="3012" y="971"/>
                  </a:lnTo>
                  <a:lnTo>
                    <a:pt x="3498" y="389"/>
                  </a:lnTo>
                  <a:lnTo>
                    <a:pt x="3692" y="292"/>
                  </a:lnTo>
                  <a:close/>
                  <a:moveTo>
                    <a:pt x="7091" y="4565"/>
                  </a:moveTo>
                  <a:lnTo>
                    <a:pt x="7480" y="4857"/>
                  </a:lnTo>
                  <a:lnTo>
                    <a:pt x="6994" y="5439"/>
                  </a:lnTo>
                  <a:lnTo>
                    <a:pt x="6703" y="5148"/>
                  </a:lnTo>
                  <a:lnTo>
                    <a:pt x="7091" y="4565"/>
                  </a:lnTo>
                  <a:close/>
                  <a:moveTo>
                    <a:pt x="3109" y="4662"/>
                  </a:moveTo>
                  <a:lnTo>
                    <a:pt x="3498" y="5051"/>
                  </a:lnTo>
                  <a:lnTo>
                    <a:pt x="2818" y="5731"/>
                  </a:lnTo>
                  <a:lnTo>
                    <a:pt x="1555" y="5731"/>
                  </a:lnTo>
                  <a:lnTo>
                    <a:pt x="1555" y="5245"/>
                  </a:lnTo>
                  <a:lnTo>
                    <a:pt x="2623" y="5245"/>
                  </a:lnTo>
                  <a:lnTo>
                    <a:pt x="2721" y="5148"/>
                  </a:lnTo>
                  <a:lnTo>
                    <a:pt x="3109" y="4662"/>
                  </a:lnTo>
                  <a:close/>
                  <a:moveTo>
                    <a:pt x="8160" y="4759"/>
                  </a:moveTo>
                  <a:lnTo>
                    <a:pt x="8645" y="4954"/>
                  </a:lnTo>
                  <a:lnTo>
                    <a:pt x="7286" y="6605"/>
                  </a:lnTo>
                  <a:lnTo>
                    <a:pt x="6994" y="6119"/>
                  </a:lnTo>
                  <a:lnTo>
                    <a:pt x="7965" y="4954"/>
                  </a:lnTo>
                  <a:lnTo>
                    <a:pt x="8160" y="4759"/>
                  </a:lnTo>
                  <a:close/>
                  <a:moveTo>
                    <a:pt x="778" y="4079"/>
                  </a:moveTo>
                  <a:lnTo>
                    <a:pt x="972" y="4177"/>
                  </a:lnTo>
                  <a:lnTo>
                    <a:pt x="1069" y="4468"/>
                  </a:lnTo>
                  <a:lnTo>
                    <a:pt x="1069" y="6605"/>
                  </a:lnTo>
                  <a:lnTo>
                    <a:pt x="972" y="6896"/>
                  </a:lnTo>
                  <a:lnTo>
                    <a:pt x="778" y="6993"/>
                  </a:lnTo>
                  <a:lnTo>
                    <a:pt x="390" y="6993"/>
                  </a:lnTo>
                  <a:lnTo>
                    <a:pt x="390" y="6896"/>
                  </a:lnTo>
                  <a:lnTo>
                    <a:pt x="390" y="4177"/>
                  </a:lnTo>
                  <a:lnTo>
                    <a:pt x="390" y="4079"/>
                  </a:lnTo>
                  <a:close/>
                  <a:moveTo>
                    <a:pt x="3400" y="0"/>
                  </a:moveTo>
                  <a:lnTo>
                    <a:pt x="3206" y="194"/>
                  </a:lnTo>
                  <a:lnTo>
                    <a:pt x="1944" y="1748"/>
                  </a:lnTo>
                  <a:lnTo>
                    <a:pt x="1846" y="1943"/>
                  </a:lnTo>
                  <a:lnTo>
                    <a:pt x="1846" y="2137"/>
                  </a:lnTo>
                  <a:lnTo>
                    <a:pt x="1846" y="2428"/>
                  </a:lnTo>
                  <a:lnTo>
                    <a:pt x="2041" y="2623"/>
                  </a:lnTo>
                  <a:lnTo>
                    <a:pt x="3012" y="3400"/>
                  </a:lnTo>
                  <a:lnTo>
                    <a:pt x="2721" y="3691"/>
                  </a:lnTo>
                  <a:lnTo>
                    <a:pt x="2623" y="3885"/>
                  </a:lnTo>
                  <a:lnTo>
                    <a:pt x="2623" y="4079"/>
                  </a:lnTo>
                  <a:lnTo>
                    <a:pt x="2623" y="4274"/>
                  </a:lnTo>
                  <a:lnTo>
                    <a:pt x="2818" y="4371"/>
                  </a:lnTo>
                  <a:lnTo>
                    <a:pt x="2818" y="4468"/>
                  </a:lnTo>
                  <a:lnTo>
                    <a:pt x="2429" y="4857"/>
                  </a:lnTo>
                  <a:lnTo>
                    <a:pt x="1555" y="4857"/>
                  </a:lnTo>
                  <a:lnTo>
                    <a:pt x="1555" y="4468"/>
                  </a:lnTo>
                  <a:lnTo>
                    <a:pt x="1458" y="4177"/>
                  </a:lnTo>
                  <a:lnTo>
                    <a:pt x="1264" y="3885"/>
                  </a:lnTo>
                  <a:lnTo>
                    <a:pt x="1069" y="3788"/>
                  </a:lnTo>
                  <a:lnTo>
                    <a:pt x="778" y="3691"/>
                  </a:lnTo>
                  <a:lnTo>
                    <a:pt x="292" y="3691"/>
                  </a:lnTo>
                  <a:lnTo>
                    <a:pt x="98" y="3788"/>
                  </a:lnTo>
                  <a:lnTo>
                    <a:pt x="1" y="3982"/>
                  </a:lnTo>
                  <a:lnTo>
                    <a:pt x="1" y="4079"/>
                  </a:lnTo>
                  <a:lnTo>
                    <a:pt x="1" y="6896"/>
                  </a:lnTo>
                  <a:lnTo>
                    <a:pt x="1" y="7090"/>
                  </a:lnTo>
                  <a:lnTo>
                    <a:pt x="98" y="7188"/>
                  </a:lnTo>
                  <a:lnTo>
                    <a:pt x="292" y="7285"/>
                  </a:lnTo>
                  <a:lnTo>
                    <a:pt x="487" y="7382"/>
                  </a:lnTo>
                  <a:lnTo>
                    <a:pt x="778" y="7382"/>
                  </a:lnTo>
                  <a:lnTo>
                    <a:pt x="1069" y="7285"/>
                  </a:lnTo>
                  <a:lnTo>
                    <a:pt x="1264" y="7188"/>
                  </a:lnTo>
                  <a:lnTo>
                    <a:pt x="1458" y="6896"/>
                  </a:lnTo>
                  <a:lnTo>
                    <a:pt x="1555" y="6605"/>
                  </a:lnTo>
                  <a:lnTo>
                    <a:pt x="1555" y="6216"/>
                  </a:lnTo>
                  <a:lnTo>
                    <a:pt x="2818" y="6216"/>
                  </a:lnTo>
                  <a:lnTo>
                    <a:pt x="2915" y="6119"/>
                  </a:lnTo>
                  <a:lnTo>
                    <a:pt x="3109" y="6022"/>
                  </a:lnTo>
                  <a:lnTo>
                    <a:pt x="3789" y="5342"/>
                  </a:lnTo>
                  <a:lnTo>
                    <a:pt x="3886" y="5342"/>
                  </a:lnTo>
                  <a:lnTo>
                    <a:pt x="4080" y="5536"/>
                  </a:lnTo>
                  <a:lnTo>
                    <a:pt x="4275" y="5536"/>
                  </a:lnTo>
                  <a:lnTo>
                    <a:pt x="4469" y="5439"/>
                  </a:lnTo>
                  <a:lnTo>
                    <a:pt x="4663" y="5342"/>
                  </a:lnTo>
                  <a:lnTo>
                    <a:pt x="4857" y="5051"/>
                  </a:lnTo>
                  <a:lnTo>
                    <a:pt x="5634" y="5634"/>
                  </a:lnTo>
                  <a:lnTo>
                    <a:pt x="5732" y="5731"/>
                  </a:lnTo>
                  <a:lnTo>
                    <a:pt x="6120" y="5731"/>
                  </a:lnTo>
                  <a:lnTo>
                    <a:pt x="6217" y="5536"/>
                  </a:lnTo>
                  <a:lnTo>
                    <a:pt x="6314" y="5439"/>
                  </a:lnTo>
                  <a:lnTo>
                    <a:pt x="6703" y="5731"/>
                  </a:lnTo>
                  <a:lnTo>
                    <a:pt x="6606" y="5828"/>
                  </a:lnTo>
                  <a:lnTo>
                    <a:pt x="6509" y="6119"/>
                  </a:lnTo>
                  <a:lnTo>
                    <a:pt x="6606" y="6313"/>
                  </a:lnTo>
                  <a:lnTo>
                    <a:pt x="6994" y="6799"/>
                  </a:lnTo>
                  <a:lnTo>
                    <a:pt x="7091" y="6896"/>
                  </a:lnTo>
                  <a:lnTo>
                    <a:pt x="7286" y="6993"/>
                  </a:lnTo>
                  <a:lnTo>
                    <a:pt x="7383" y="6993"/>
                  </a:lnTo>
                  <a:lnTo>
                    <a:pt x="7577" y="6896"/>
                  </a:lnTo>
                  <a:lnTo>
                    <a:pt x="8937" y="5148"/>
                  </a:lnTo>
                  <a:lnTo>
                    <a:pt x="9034" y="5051"/>
                  </a:lnTo>
                  <a:lnTo>
                    <a:pt x="9034" y="4857"/>
                  </a:lnTo>
                  <a:lnTo>
                    <a:pt x="8937" y="4759"/>
                  </a:lnTo>
                  <a:lnTo>
                    <a:pt x="8840" y="4565"/>
                  </a:lnTo>
                  <a:lnTo>
                    <a:pt x="8257" y="4371"/>
                  </a:lnTo>
                  <a:lnTo>
                    <a:pt x="8063" y="4274"/>
                  </a:lnTo>
                  <a:lnTo>
                    <a:pt x="7771" y="4468"/>
                  </a:lnTo>
                  <a:lnTo>
                    <a:pt x="7674" y="4565"/>
                  </a:lnTo>
                  <a:lnTo>
                    <a:pt x="7383" y="4274"/>
                  </a:lnTo>
                  <a:lnTo>
                    <a:pt x="7868" y="4079"/>
                  </a:lnTo>
                  <a:lnTo>
                    <a:pt x="8063" y="3885"/>
                  </a:lnTo>
                  <a:lnTo>
                    <a:pt x="8063" y="3691"/>
                  </a:lnTo>
                  <a:lnTo>
                    <a:pt x="8063" y="3497"/>
                  </a:lnTo>
                  <a:lnTo>
                    <a:pt x="7965" y="3302"/>
                  </a:lnTo>
                  <a:lnTo>
                    <a:pt x="4177" y="97"/>
                  </a:lnTo>
                  <a:lnTo>
                    <a:pt x="388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251"/>
            <p:cNvSpPr/>
            <p:nvPr/>
          </p:nvSpPr>
          <p:spPr>
            <a:xfrm>
              <a:off x="3978038" y="1346760"/>
              <a:ext cx="243308" cy="198816"/>
            </a:xfrm>
            <a:custGeom>
              <a:rect b="b" l="l" r="r" t="t"/>
              <a:pathLst>
                <a:path extrusionOk="0" fill="none" h="7382" w="9034">
                  <a:moveTo>
                    <a:pt x="487" y="7382"/>
                  </a:moveTo>
                  <a:lnTo>
                    <a:pt x="778" y="7382"/>
                  </a:lnTo>
                  <a:lnTo>
                    <a:pt x="778" y="7382"/>
                  </a:lnTo>
                  <a:lnTo>
                    <a:pt x="1069" y="7285"/>
                  </a:lnTo>
                  <a:lnTo>
                    <a:pt x="1264" y="7188"/>
                  </a:lnTo>
                  <a:lnTo>
                    <a:pt x="1458" y="6896"/>
                  </a:lnTo>
                  <a:lnTo>
                    <a:pt x="1555" y="6605"/>
                  </a:lnTo>
                  <a:lnTo>
                    <a:pt x="1555" y="6216"/>
                  </a:lnTo>
                  <a:lnTo>
                    <a:pt x="2818" y="6216"/>
                  </a:lnTo>
                  <a:lnTo>
                    <a:pt x="2818" y="6216"/>
                  </a:lnTo>
                  <a:lnTo>
                    <a:pt x="2915" y="6119"/>
                  </a:lnTo>
                  <a:lnTo>
                    <a:pt x="3109" y="6022"/>
                  </a:lnTo>
                  <a:lnTo>
                    <a:pt x="3789" y="5342"/>
                  </a:lnTo>
                  <a:lnTo>
                    <a:pt x="3886" y="5342"/>
                  </a:lnTo>
                  <a:lnTo>
                    <a:pt x="3886" y="5342"/>
                  </a:lnTo>
                  <a:lnTo>
                    <a:pt x="4080" y="5536"/>
                  </a:lnTo>
                  <a:lnTo>
                    <a:pt x="4275" y="5536"/>
                  </a:lnTo>
                  <a:lnTo>
                    <a:pt x="4469" y="5439"/>
                  </a:lnTo>
                  <a:lnTo>
                    <a:pt x="4663" y="5342"/>
                  </a:lnTo>
                  <a:lnTo>
                    <a:pt x="4857" y="5051"/>
                  </a:lnTo>
                  <a:lnTo>
                    <a:pt x="5634" y="5634"/>
                  </a:lnTo>
                  <a:lnTo>
                    <a:pt x="5634" y="5634"/>
                  </a:lnTo>
                  <a:lnTo>
                    <a:pt x="5732" y="5731"/>
                  </a:lnTo>
                  <a:lnTo>
                    <a:pt x="5926" y="5731"/>
                  </a:lnTo>
                  <a:lnTo>
                    <a:pt x="6120" y="5731"/>
                  </a:lnTo>
                  <a:lnTo>
                    <a:pt x="6217" y="5536"/>
                  </a:lnTo>
                  <a:lnTo>
                    <a:pt x="6314" y="5439"/>
                  </a:lnTo>
                  <a:lnTo>
                    <a:pt x="6703" y="5731"/>
                  </a:lnTo>
                  <a:lnTo>
                    <a:pt x="6606" y="5828"/>
                  </a:lnTo>
                  <a:lnTo>
                    <a:pt x="6606" y="5828"/>
                  </a:lnTo>
                  <a:lnTo>
                    <a:pt x="6509" y="6119"/>
                  </a:lnTo>
                  <a:lnTo>
                    <a:pt x="6606" y="6313"/>
                  </a:lnTo>
                  <a:lnTo>
                    <a:pt x="6994" y="6799"/>
                  </a:lnTo>
                  <a:lnTo>
                    <a:pt x="6994" y="6799"/>
                  </a:lnTo>
                  <a:lnTo>
                    <a:pt x="7091" y="6896"/>
                  </a:lnTo>
                  <a:lnTo>
                    <a:pt x="7286" y="6993"/>
                  </a:lnTo>
                  <a:lnTo>
                    <a:pt x="7383" y="6993"/>
                  </a:lnTo>
                  <a:lnTo>
                    <a:pt x="7577" y="6896"/>
                  </a:lnTo>
                  <a:lnTo>
                    <a:pt x="8937" y="5148"/>
                  </a:lnTo>
                  <a:lnTo>
                    <a:pt x="8937" y="5148"/>
                  </a:lnTo>
                  <a:lnTo>
                    <a:pt x="9034" y="5051"/>
                  </a:lnTo>
                  <a:lnTo>
                    <a:pt x="9034" y="4857"/>
                  </a:lnTo>
                  <a:lnTo>
                    <a:pt x="8937" y="4759"/>
                  </a:lnTo>
                  <a:lnTo>
                    <a:pt x="8840" y="4565"/>
                  </a:lnTo>
                  <a:lnTo>
                    <a:pt x="8257" y="4371"/>
                  </a:lnTo>
                  <a:lnTo>
                    <a:pt x="8257" y="4371"/>
                  </a:lnTo>
                  <a:lnTo>
                    <a:pt x="8063" y="4274"/>
                  </a:lnTo>
                  <a:lnTo>
                    <a:pt x="7771" y="4468"/>
                  </a:lnTo>
                  <a:lnTo>
                    <a:pt x="7674" y="4565"/>
                  </a:lnTo>
                  <a:lnTo>
                    <a:pt x="7383" y="4274"/>
                  </a:lnTo>
                  <a:lnTo>
                    <a:pt x="7868" y="4079"/>
                  </a:lnTo>
                  <a:lnTo>
                    <a:pt x="7868" y="4079"/>
                  </a:lnTo>
                  <a:lnTo>
                    <a:pt x="8063" y="3885"/>
                  </a:lnTo>
                  <a:lnTo>
                    <a:pt x="8063" y="3691"/>
                  </a:lnTo>
                  <a:lnTo>
                    <a:pt x="8063" y="3497"/>
                  </a:lnTo>
                  <a:lnTo>
                    <a:pt x="7965" y="3302"/>
                  </a:lnTo>
                  <a:lnTo>
                    <a:pt x="4177" y="97"/>
                  </a:lnTo>
                  <a:lnTo>
                    <a:pt x="4177" y="97"/>
                  </a:lnTo>
                  <a:lnTo>
                    <a:pt x="3886" y="0"/>
                  </a:lnTo>
                  <a:lnTo>
                    <a:pt x="3692" y="0"/>
                  </a:lnTo>
                  <a:lnTo>
                    <a:pt x="3400" y="0"/>
                  </a:lnTo>
                  <a:lnTo>
                    <a:pt x="3206" y="194"/>
                  </a:lnTo>
                  <a:lnTo>
                    <a:pt x="3206" y="194"/>
                  </a:lnTo>
                  <a:lnTo>
                    <a:pt x="1944" y="1748"/>
                  </a:lnTo>
                  <a:lnTo>
                    <a:pt x="1944" y="1748"/>
                  </a:lnTo>
                  <a:lnTo>
                    <a:pt x="1846" y="1943"/>
                  </a:lnTo>
                  <a:lnTo>
                    <a:pt x="1846" y="2137"/>
                  </a:lnTo>
                  <a:lnTo>
                    <a:pt x="1846" y="2428"/>
                  </a:lnTo>
                  <a:lnTo>
                    <a:pt x="2041" y="2623"/>
                  </a:lnTo>
                  <a:lnTo>
                    <a:pt x="3012" y="3400"/>
                  </a:lnTo>
                  <a:lnTo>
                    <a:pt x="2721" y="3691"/>
                  </a:lnTo>
                  <a:lnTo>
                    <a:pt x="2721" y="3691"/>
                  </a:lnTo>
                  <a:lnTo>
                    <a:pt x="2623" y="3885"/>
                  </a:lnTo>
                  <a:lnTo>
                    <a:pt x="2623" y="4079"/>
                  </a:lnTo>
                  <a:lnTo>
                    <a:pt x="2623" y="4274"/>
                  </a:lnTo>
                  <a:lnTo>
                    <a:pt x="2818" y="4371"/>
                  </a:lnTo>
                  <a:lnTo>
                    <a:pt x="2818" y="4468"/>
                  </a:lnTo>
                  <a:lnTo>
                    <a:pt x="2429" y="4857"/>
                  </a:lnTo>
                  <a:lnTo>
                    <a:pt x="1555" y="4857"/>
                  </a:lnTo>
                  <a:lnTo>
                    <a:pt x="1555" y="4468"/>
                  </a:lnTo>
                  <a:lnTo>
                    <a:pt x="1555" y="4468"/>
                  </a:lnTo>
                  <a:lnTo>
                    <a:pt x="1458" y="4177"/>
                  </a:lnTo>
                  <a:lnTo>
                    <a:pt x="1264" y="3885"/>
                  </a:lnTo>
                  <a:lnTo>
                    <a:pt x="1069" y="3788"/>
                  </a:lnTo>
                  <a:lnTo>
                    <a:pt x="778" y="3691"/>
                  </a:lnTo>
                  <a:lnTo>
                    <a:pt x="487" y="3691"/>
                  </a:lnTo>
                  <a:lnTo>
                    <a:pt x="487" y="3691"/>
                  </a:lnTo>
                  <a:lnTo>
                    <a:pt x="292" y="3691"/>
                  </a:lnTo>
                  <a:lnTo>
                    <a:pt x="98" y="3788"/>
                  </a:lnTo>
                  <a:lnTo>
                    <a:pt x="1" y="3982"/>
                  </a:lnTo>
                  <a:lnTo>
                    <a:pt x="1" y="4079"/>
                  </a:lnTo>
                  <a:lnTo>
                    <a:pt x="1" y="6896"/>
                  </a:lnTo>
                  <a:lnTo>
                    <a:pt x="1" y="6896"/>
                  </a:lnTo>
                  <a:lnTo>
                    <a:pt x="1" y="7090"/>
                  </a:lnTo>
                  <a:lnTo>
                    <a:pt x="98" y="7188"/>
                  </a:lnTo>
                  <a:lnTo>
                    <a:pt x="292" y="7285"/>
                  </a:lnTo>
                  <a:lnTo>
                    <a:pt x="487" y="7382"/>
                  </a:lnTo>
                  <a:lnTo>
                    <a:pt x="487" y="7382"/>
                  </a:lnTo>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251"/>
            <p:cNvSpPr/>
            <p:nvPr/>
          </p:nvSpPr>
          <p:spPr>
            <a:xfrm>
              <a:off x="4059132" y="1446141"/>
              <a:ext cx="44519" cy="39268"/>
            </a:xfrm>
            <a:custGeom>
              <a:rect b="b" l="l" r="r" t="t"/>
              <a:pathLst>
                <a:path extrusionOk="0" fill="none" h="1458" w="1653">
                  <a:moveTo>
                    <a:pt x="1361" y="1361"/>
                  </a:moveTo>
                  <a:lnTo>
                    <a:pt x="1361" y="1361"/>
                  </a:lnTo>
                  <a:lnTo>
                    <a:pt x="1264" y="1458"/>
                  </a:lnTo>
                  <a:lnTo>
                    <a:pt x="1166" y="1361"/>
                  </a:lnTo>
                  <a:lnTo>
                    <a:pt x="1" y="389"/>
                  </a:lnTo>
                  <a:lnTo>
                    <a:pt x="1" y="389"/>
                  </a:lnTo>
                  <a:lnTo>
                    <a:pt x="1" y="292"/>
                  </a:lnTo>
                  <a:lnTo>
                    <a:pt x="1" y="195"/>
                  </a:lnTo>
                  <a:lnTo>
                    <a:pt x="292" y="1"/>
                  </a:lnTo>
                  <a:lnTo>
                    <a:pt x="1652" y="1069"/>
                  </a:lnTo>
                  <a:lnTo>
                    <a:pt x="1361" y="1361"/>
                  </a:lnTo>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251"/>
            <p:cNvSpPr/>
            <p:nvPr/>
          </p:nvSpPr>
          <p:spPr>
            <a:xfrm>
              <a:off x="4166404" y="1474932"/>
              <a:ext cx="44492" cy="49717"/>
            </a:xfrm>
            <a:custGeom>
              <a:rect b="b" l="l" r="r" t="t"/>
              <a:pathLst>
                <a:path extrusionOk="0" fill="none" h="1846" w="1652">
                  <a:moveTo>
                    <a:pt x="971" y="195"/>
                  </a:moveTo>
                  <a:lnTo>
                    <a:pt x="971" y="195"/>
                  </a:lnTo>
                  <a:lnTo>
                    <a:pt x="971" y="195"/>
                  </a:lnTo>
                  <a:lnTo>
                    <a:pt x="971" y="195"/>
                  </a:lnTo>
                  <a:lnTo>
                    <a:pt x="971" y="195"/>
                  </a:lnTo>
                  <a:lnTo>
                    <a:pt x="1166" y="0"/>
                  </a:lnTo>
                  <a:lnTo>
                    <a:pt x="1651" y="195"/>
                  </a:lnTo>
                  <a:lnTo>
                    <a:pt x="292" y="1846"/>
                  </a:lnTo>
                  <a:lnTo>
                    <a:pt x="0" y="1360"/>
                  </a:lnTo>
                  <a:lnTo>
                    <a:pt x="971" y="195"/>
                  </a:lnTo>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251"/>
            <p:cNvSpPr/>
            <p:nvPr/>
          </p:nvSpPr>
          <p:spPr>
            <a:xfrm>
              <a:off x="4158540" y="1469707"/>
              <a:ext cx="20953" cy="23566"/>
            </a:xfrm>
            <a:custGeom>
              <a:rect b="b" l="l" r="r" t="t"/>
              <a:pathLst>
                <a:path extrusionOk="0" fill="none" h="875" w="778">
                  <a:moveTo>
                    <a:pt x="778" y="292"/>
                  </a:moveTo>
                  <a:lnTo>
                    <a:pt x="292" y="874"/>
                  </a:lnTo>
                  <a:lnTo>
                    <a:pt x="1" y="583"/>
                  </a:lnTo>
                  <a:lnTo>
                    <a:pt x="389" y="0"/>
                  </a:lnTo>
                  <a:lnTo>
                    <a:pt x="778" y="292"/>
                  </a:lnTo>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251"/>
            <p:cNvSpPr/>
            <p:nvPr/>
          </p:nvSpPr>
          <p:spPr>
            <a:xfrm>
              <a:off x="4038206" y="1354598"/>
              <a:ext cx="149152" cy="136063"/>
            </a:xfrm>
            <a:custGeom>
              <a:rect b="b" l="l" r="r" t="t"/>
              <a:pathLst>
                <a:path extrusionOk="0" fill="none" h="5052" w="5538">
                  <a:moveTo>
                    <a:pt x="98" y="2040"/>
                  </a:moveTo>
                  <a:lnTo>
                    <a:pt x="98" y="2040"/>
                  </a:lnTo>
                  <a:lnTo>
                    <a:pt x="1" y="1846"/>
                  </a:lnTo>
                  <a:lnTo>
                    <a:pt x="1" y="1652"/>
                  </a:lnTo>
                  <a:lnTo>
                    <a:pt x="584" y="972"/>
                  </a:lnTo>
                  <a:lnTo>
                    <a:pt x="778" y="1263"/>
                  </a:lnTo>
                  <a:lnTo>
                    <a:pt x="778" y="1263"/>
                  </a:lnTo>
                  <a:lnTo>
                    <a:pt x="972" y="1263"/>
                  </a:lnTo>
                  <a:lnTo>
                    <a:pt x="1069" y="1166"/>
                  </a:lnTo>
                  <a:lnTo>
                    <a:pt x="1069" y="1166"/>
                  </a:lnTo>
                  <a:lnTo>
                    <a:pt x="1166" y="1069"/>
                  </a:lnTo>
                  <a:lnTo>
                    <a:pt x="1069" y="875"/>
                  </a:lnTo>
                  <a:lnTo>
                    <a:pt x="778" y="680"/>
                  </a:lnTo>
                  <a:lnTo>
                    <a:pt x="1264" y="98"/>
                  </a:lnTo>
                  <a:lnTo>
                    <a:pt x="1264" y="98"/>
                  </a:lnTo>
                  <a:lnTo>
                    <a:pt x="1458" y="1"/>
                  </a:lnTo>
                  <a:lnTo>
                    <a:pt x="1652" y="98"/>
                  </a:lnTo>
                  <a:lnTo>
                    <a:pt x="5537" y="3303"/>
                  </a:lnTo>
                  <a:lnTo>
                    <a:pt x="5537" y="3303"/>
                  </a:lnTo>
                  <a:lnTo>
                    <a:pt x="5537" y="3400"/>
                  </a:lnTo>
                  <a:lnTo>
                    <a:pt x="5052" y="3594"/>
                  </a:lnTo>
                  <a:lnTo>
                    <a:pt x="3983" y="2720"/>
                  </a:lnTo>
                  <a:lnTo>
                    <a:pt x="3983" y="2720"/>
                  </a:lnTo>
                  <a:lnTo>
                    <a:pt x="3595" y="2526"/>
                  </a:lnTo>
                  <a:lnTo>
                    <a:pt x="3303" y="2429"/>
                  </a:lnTo>
                  <a:lnTo>
                    <a:pt x="3012" y="2429"/>
                  </a:lnTo>
                  <a:lnTo>
                    <a:pt x="2721" y="2234"/>
                  </a:lnTo>
                  <a:lnTo>
                    <a:pt x="1846" y="1555"/>
                  </a:lnTo>
                  <a:lnTo>
                    <a:pt x="1846" y="1555"/>
                  </a:lnTo>
                  <a:lnTo>
                    <a:pt x="1652" y="1457"/>
                  </a:lnTo>
                  <a:lnTo>
                    <a:pt x="1555" y="1555"/>
                  </a:lnTo>
                  <a:lnTo>
                    <a:pt x="1555" y="1555"/>
                  </a:lnTo>
                  <a:lnTo>
                    <a:pt x="1458" y="1749"/>
                  </a:lnTo>
                  <a:lnTo>
                    <a:pt x="1555" y="1846"/>
                  </a:lnTo>
                  <a:lnTo>
                    <a:pt x="2429" y="2526"/>
                  </a:lnTo>
                  <a:lnTo>
                    <a:pt x="2429" y="2526"/>
                  </a:lnTo>
                  <a:lnTo>
                    <a:pt x="2818" y="2817"/>
                  </a:lnTo>
                  <a:lnTo>
                    <a:pt x="3109" y="2817"/>
                  </a:lnTo>
                  <a:lnTo>
                    <a:pt x="3400" y="2914"/>
                  </a:lnTo>
                  <a:lnTo>
                    <a:pt x="3692" y="3011"/>
                  </a:lnTo>
                  <a:lnTo>
                    <a:pt x="4760" y="3886"/>
                  </a:lnTo>
                  <a:lnTo>
                    <a:pt x="4760" y="3886"/>
                  </a:lnTo>
                  <a:lnTo>
                    <a:pt x="4760" y="3886"/>
                  </a:lnTo>
                  <a:lnTo>
                    <a:pt x="4760" y="3886"/>
                  </a:lnTo>
                  <a:lnTo>
                    <a:pt x="4760" y="3886"/>
                  </a:lnTo>
                  <a:lnTo>
                    <a:pt x="4760" y="3886"/>
                  </a:lnTo>
                  <a:lnTo>
                    <a:pt x="3983" y="4760"/>
                  </a:lnTo>
                  <a:lnTo>
                    <a:pt x="3983" y="4760"/>
                  </a:lnTo>
                  <a:lnTo>
                    <a:pt x="3983" y="4760"/>
                  </a:lnTo>
                  <a:lnTo>
                    <a:pt x="3789" y="5051"/>
                  </a:lnTo>
                  <a:lnTo>
                    <a:pt x="3789" y="5051"/>
                  </a:lnTo>
                  <a:lnTo>
                    <a:pt x="3692" y="5051"/>
                  </a:lnTo>
                  <a:lnTo>
                    <a:pt x="98" y="2040"/>
                  </a:lnTo>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251"/>
            <p:cNvSpPr/>
            <p:nvPr/>
          </p:nvSpPr>
          <p:spPr>
            <a:xfrm>
              <a:off x="4019918" y="1472320"/>
              <a:ext cx="52330" cy="28791"/>
            </a:xfrm>
            <a:custGeom>
              <a:rect b="b" l="l" r="r" t="t"/>
              <a:pathLst>
                <a:path extrusionOk="0" fill="none" h="1069" w="1943">
                  <a:moveTo>
                    <a:pt x="0" y="583"/>
                  </a:moveTo>
                  <a:lnTo>
                    <a:pt x="874" y="583"/>
                  </a:lnTo>
                  <a:lnTo>
                    <a:pt x="874" y="583"/>
                  </a:lnTo>
                  <a:lnTo>
                    <a:pt x="1068" y="583"/>
                  </a:lnTo>
                  <a:lnTo>
                    <a:pt x="1166" y="486"/>
                  </a:lnTo>
                  <a:lnTo>
                    <a:pt x="1554" y="0"/>
                  </a:lnTo>
                  <a:lnTo>
                    <a:pt x="1943" y="389"/>
                  </a:lnTo>
                  <a:lnTo>
                    <a:pt x="1263" y="1069"/>
                  </a:lnTo>
                  <a:lnTo>
                    <a:pt x="0" y="1069"/>
                  </a:lnTo>
                  <a:lnTo>
                    <a:pt x="0" y="583"/>
                  </a:lnTo>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251"/>
            <p:cNvSpPr/>
            <p:nvPr/>
          </p:nvSpPr>
          <p:spPr>
            <a:xfrm>
              <a:off x="3988515" y="1456618"/>
              <a:ext cx="18341" cy="78508"/>
            </a:xfrm>
            <a:custGeom>
              <a:rect b="b" l="l" r="r" t="t"/>
              <a:pathLst>
                <a:path extrusionOk="0" fill="none" h="2915" w="681">
                  <a:moveTo>
                    <a:pt x="1" y="0"/>
                  </a:moveTo>
                  <a:lnTo>
                    <a:pt x="389" y="0"/>
                  </a:lnTo>
                  <a:lnTo>
                    <a:pt x="389" y="0"/>
                  </a:lnTo>
                  <a:lnTo>
                    <a:pt x="583" y="98"/>
                  </a:lnTo>
                  <a:lnTo>
                    <a:pt x="680" y="389"/>
                  </a:lnTo>
                  <a:lnTo>
                    <a:pt x="680" y="2526"/>
                  </a:lnTo>
                  <a:lnTo>
                    <a:pt x="680" y="2526"/>
                  </a:lnTo>
                  <a:lnTo>
                    <a:pt x="583" y="2817"/>
                  </a:lnTo>
                  <a:lnTo>
                    <a:pt x="389" y="2914"/>
                  </a:lnTo>
                  <a:lnTo>
                    <a:pt x="1" y="2914"/>
                  </a:lnTo>
                  <a:lnTo>
                    <a:pt x="1" y="2914"/>
                  </a:lnTo>
                  <a:lnTo>
                    <a:pt x="1" y="2817"/>
                  </a:lnTo>
                  <a:lnTo>
                    <a:pt x="1" y="98"/>
                  </a:lnTo>
                  <a:lnTo>
                    <a:pt x="1" y="98"/>
                  </a:lnTo>
                  <a:lnTo>
                    <a:pt x="1" y="0"/>
                  </a:lnTo>
                  <a:lnTo>
                    <a:pt x="1" y="0"/>
                  </a:lnTo>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251"/>
            <p:cNvSpPr/>
            <p:nvPr/>
          </p:nvSpPr>
          <p:spPr>
            <a:xfrm>
              <a:off x="3988515" y="1456618"/>
              <a:ext cx="27" cy="27"/>
            </a:xfrm>
            <a:custGeom>
              <a:rect b="b" l="l" r="r" t="t"/>
              <a:pathLst>
                <a:path extrusionOk="0" fill="none" h="1" w="1">
                  <a:moveTo>
                    <a:pt x="1" y="0"/>
                  </a:moveTo>
                  <a:lnTo>
                    <a:pt x="1" y="0"/>
                  </a:lnTo>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251"/>
            <p:cNvSpPr/>
            <p:nvPr/>
          </p:nvSpPr>
          <p:spPr>
            <a:xfrm>
              <a:off x="3978038" y="1550801"/>
              <a:ext cx="371507" cy="164827"/>
            </a:xfrm>
            <a:custGeom>
              <a:rect b="b" l="l" r="r" t="t"/>
              <a:pathLst>
                <a:path extrusionOk="0" h="6120" w="13794">
                  <a:moveTo>
                    <a:pt x="5246" y="389"/>
                  </a:moveTo>
                  <a:lnTo>
                    <a:pt x="6023" y="486"/>
                  </a:lnTo>
                  <a:lnTo>
                    <a:pt x="5732" y="971"/>
                  </a:lnTo>
                  <a:lnTo>
                    <a:pt x="5537" y="1166"/>
                  </a:lnTo>
                  <a:lnTo>
                    <a:pt x="5343" y="1360"/>
                  </a:lnTo>
                  <a:lnTo>
                    <a:pt x="4760" y="1360"/>
                  </a:lnTo>
                  <a:lnTo>
                    <a:pt x="4372" y="1263"/>
                  </a:lnTo>
                  <a:lnTo>
                    <a:pt x="4469" y="874"/>
                  </a:lnTo>
                  <a:lnTo>
                    <a:pt x="4469" y="680"/>
                  </a:lnTo>
                  <a:lnTo>
                    <a:pt x="4566" y="583"/>
                  </a:lnTo>
                  <a:lnTo>
                    <a:pt x="4857" y="389"/>
                  </a:lnTo>
                  <a:close/>
                  <a:moveTo>
                    <a:pt x="2429" y="1748"/>
                  </a:moveTo>
                  <a:lnTo>
                    <a:pt x="2818" y="1846"/>
                  </a:lnTo>
                  <a:lnTo>
                    <a:pt x="3498" y="1846"/>
                  </a:lnTo>
                  <a:lnTo>
                    <a:pt x="3692" y="1943"/>
                  </a:lnTo>
                  <a:lnTo>
                    <a:pt x="3886" y="2137"/>
                  </a:lnTo>
                  <a:lnTo>
                    <a:pt x="3983" y="2331"/>
                  </a:lnTo>
                  <a:lnTo>
                    <a:pt x="3983" y="2720"/>
                  </a:lnTo>
                  <a:lnTo>
                    <a:pt x="3595" y="2817"/>
                  </a:lnTo>
                  <a:lnTo>
                    <a:pt x="3303" y="2817"/>
                  </a:lnTo>
                  <a:lnTo>
                    <a:pt x="3109" y="2720"/>
                  </a:lnTo>
                  <a:lnTo>
                    <a:pt x="2915" y="2623"/>
                  </a:lnTo>
                  <a:lnTo>
                    <a:pt x="2721" y="2331"/>
                  </a:lnTo>
                  <a:lnTo>
                    <a:pt x="2429" y="1748"/>
                  </a:lnTo>
                  <a:close/>
                  <a:moveTo>
                    <a:pt x="7868" y="1748"/>
                  </a:moveTo>
                  <a:lnTo>
                    <a:pt x="8257" y="1846"/>
                  </a:lnTo>
                  <a:lnTo>
                    <a:pt x="8937" y="1846"/>
                  </a:lnTo>
                  <a:lnTo>
                    <a:pt x="9228" y="1943"/>
                  </a:lnTo>
                  <a:lnTo>
                    <a:pt x="9325" y="2137"/>
                  </a:lnTo>
                  <a:lnTo>
                    <a:pt x="9422" y="2331"/>
                  </a:lnTo>
                  <a:lnTo>
                    <a:pt x="9422" y="2720"/>
                  </a:lnTo>
                  <a:lnTo>
                    <a:pt x="9034" y="2817"/>
                  </a:lnTo>
                  <a:lnTo>
                    <a:pt x="8742" y="2817"/>
                  </a:lnTo>
                  <a:lnTo>
                    <a:pt x="8548" y="2720"/>
                  </a:lnTo>
                  <a:lnTo>
                    <a:pt x="8354" y="2623"/>
                  </a:lnTo>
                  <a:lnTo>
                    <a:pt x="8160" y="2331"/>
                  </a:lnTo>
                  <a:lnTo>
                    <a:pt x="7868" y="1748"/>
                  </a:lnTo>
                  <a:close/>
                  <a:moveTo>
                    <a:pt x="4663" y="4274"/>
                  </a:moveTo>
                  <a:lnTo>
                    <a:pt x="5052" y="4371"/>
                  </a:lnTo>
                  <a:lnTo>
                    <a:pt x="5440" y="4468"/>
                  </a:lnTo>
                  <a:lnTo>
                    <a:pt x="5829" y="4759"/>
                  </a:lnTo>
                  <a:lnTo>
                    <a:pt x="2526" y="4759"/>
                  </a:lnTo>
                  <a:lnTo>
                    <a:pt x="2915" y="4468"/>
                  </a:lnTo>
                  <a:lnTo>
                    <a:pt x="3400" y="4371"/>
                  </a:lnTo>
                  <a:lnTo>
                    <a:pt x="3789" y="4274"/>
                  </a:lnTo>
                  <a:close/>
                  <a:moveTo>
                    <a:pt x="10102" y="4274"/>
                  </a:moveTo>
                  <a:lnTo>
                    <a:pt x="10491" y="4371"/>
                  </a:lnTo>
                  <a:lnTo>
                    <a:pt x="10879" y="4468"/>
                  </a:lnTo>
                  <a:lnTo>
                    <a:pt x="11268" y="4759"/>
                  </a:lnTo>
                  <a:lnTo>
                    <a:pt x="8063" y="4759"/>
                  </a:lnTo>
                  <a:lnTo>
                    <a:pt x="8354" y="4468"/>
                  </a:lnTo>
                  <a:lnTo>
                    <a:pt x="8840" y="4371"/>
                  </a:lnTo>
                  <a:lnTo>
                    <a:pt x="9228" y="4274"/>
                  </a:lnTo>
                  <a:close/>
                  <a:moveTo>
                    <a:pt x="13308" y="5148"/>
                  </a:moveTo>
                  <a:lnTo>
                    <a:pt x="13405" y="5342"/>
                  </a:lnTo>
                  <a:lnTo>
                    <a:pt x="13405" y="5536"/>
                  </a:lnTo>
                  <a:lnTo>
                    <a:pt x="13405" y="5633"/>
                  </a:lnTo>
                  <a:lnTo>
                    <a:pt x="13308" y="5731"/>
                  </a:lnTo>
                  <a:lnTo>
                    <a:pt x="487" y="5731"/>
                  </a:lnTo>
                  <a:lnTo>
                    <a:pt x="390" y="5536"/>
                  </a:lnTo>
                  <a:lnTo>
                    <a:pt x="390" y="5342"/>
                  </a:lnTo>
                  <a:lnTo>
                    <a:pt x="487" y="5245"/>
                  </a:lnTo>
                  <a:lnTo>
                    <a:pt x="584" y="5148"/>
                  </a:lnTo>
                  <a:close/>
                  <a:moveTo>
                    <a:pt x="4760" y="0"/>
                  </a:moveTo>
                  <a:lnTo>
                    <a:pt x="4469" y="97"/>
                  </a:lnTo>
                  <a:lnTo>
                    <a:pt x="4275" y="291"/>
                  </a:lnTo>
                  <a:lnTo>
                    <a:pt x="4080" y="583"/>
                  </a:lnTo>
                  <a:lnTo>
                    <a:pt x="3983" y="874"/>
                  </a:lnTo>
                  <a:lnTo>
                    <a:pt x="3983" y="1360"/>
                  </a:lnTo>
                  <a:lnTo>
                    <a:pt x="3983" y="1651"/>
                  </a:lnTo>
                  <a:lnTo>
                    <a:pt x="3692" y="1457"/>
                  </a:lnTo>
                  <a:lnTo>
                    <a:pt x="3206" y="1360"/>
                  </a:lnTo>
                  <a:lnTo>
                    <a:pt x="2526" y="1360"/>
                  </a:lnTo>
                  <a:lnTo>
                    <a:pt x="2332" y="1263"/>
                  </a:lnTo>
                  <a:lnTo>
                    <a:pt x="2138" y="1263"/>
                  </a:lnTo>
                  <a:lnTo>
                    <a:pt x="2041" y="1360"/>
                  </a:lnTo>
                  <a:lnTo>
                    <a:pt x="1944" y="1457"/>
                  </a:lnTo>
                  <a:lnTo>
                    <a:pt x="1944" y="1554"/>
                  </a:lnTo>
                  <a:lnTo>
                    <a:pt x="2138" y="2137"/>
                  </a:lnTo>
                  <a:lnTo>
                    <a:pt x="2332" y="2525"/>
                  </a:lnTo>
                  <a:lnTo>
                    <a:pt x="2526" y="2817"/>
                  </a:lnTo>
                  <a:lnTo>
                    <a:pt x="2915" y="3108"/>
                  </a:lnTo>
                  <a:lnTo>
                    <a:pt x="3206" y="3205"/>
                  </a:lnTo>
                  <a:lnTo>
                    <a:pt x="3983" y="3205"/>
                  </a:lnTo>
                  <a:lnTo>
                    <a:pt x="3983" y="3788"/>
                  </a:lnTo>
                  <a:lnTo>
                    <a:pt x="3400" y="3885"/>
                  </a:lnTo>
                  <a:lnTo>
                    <a:pt x="2915" y="4079"/>
                  </a:lnTo>
                  <a:lnTo>
                    <a:pt x="2332" y="4371"/>
                  </a:lnTo>
                  <a:lnTo>
                    <a:pt x="1944" y="4759"/>
                  </a:lnTo>
                  <a:lnTo>
                    <a:pt x="487" y="4759"/>
                  </a:lnTo>
                  <a:lnTo>
                    <a:pt x="195" y="4954"/>
                  </a:lnTo>
                  <a:lnTo>
                    <a:pt x="98" y="5148"/>
                  </a:lnTo>
                  <a:lnTo>
                    <a:pt x="1" y="5439"/>
                  </a:lnTo>
                  <a:lnTo>
                    <a:pt x="98" y="5731"/>
                  </a:lnTo>
                  <a:lnTo>
                    <a:pt x="195" y="5925"/>
                  </a:lnTo>
                  <a:lnTo>
                    <a:pt x="487" y="6119"/>
                  </a:lnTo>
                  <a:lnTo>
                    <a:pt x="13405" y="6119"/>
                  </a:lnTo>
                  <a:lnTo>
                    <a:pt x="13599" y="5925"/>
                  </a:lnTo>
                  <a:lnTo>
                    <a:pt x="13793" y="5731"/>
                  </a:lnTo>
                  <a:lnTo>
                    <a:pt x="13793" y="5439"/>
                  </a:lnTo>
                  <a:lnTo>
                    <a:pt x="13793" y="5148"/>
                  </a:lnTo>
                  <a:lnTo>
                    <a:pt x="13599" y="4954"/>
                  </a:lnTo>
                  <a:lnTo>
                    <a:pt x="13405" y="4759"/>
                  </a:lnTo>
                  <a:lnTo>
                    <a:pt x="13113" y="4662"/>
                  </a:lnTo>
                  <a:lnTo>
                    <a:pt x="13113" y="4759"/>
                  </a:lnTo>
                  <a:lnTo>
                    <a:pt x="11851" y="4759"/>
                  </a:lnTo>
                  <a:lnTo>
                    <a:pt x="11462" y="4371"/>
                  </a:lnTo>
                  <a:lnTo>
                    <a:pt x="10976" y="4079"/>
                  </a:lnTo>
                  <a:lnTo>
                    <a:pt x="10394" y="3885"/>
                  </a:lnTo>
                  <a:lnTo>
                    <a:pt x="9811" y="3788"/>
                  </a:lnTo>
                  <a:lnTo>
                    <a:pt x="9811" y="1651"/>
                  </a:lnTo>
                  <a:lnTo>
                    <a:pt x="10199" y="1748"/>
                  </a:lnTo>
                  <a:lnTo>
                    <a:pt x="10588" y="1748"/>
                  </a:lnTo>
                  <a:lnTo>
                    <a:pt x="10685" y="1651"/>
                  </a:lnTo>
                  <a:lnTo>
                    <a:pt x="10685" y="1457"/>
                  </a:lnTo>
                  <a:lnTo>
                    <a:pt x="10491" y="1360"/>
                  </a:lnTo>
                  <a:lnTo>
                    <a:pt x="10102" y="1360"/>
                  </a:lnTo>
                  <a:lnTo>
                    <a:pt x="9811" y="1263"/>
                  </a:lnTo>
                  <a:lnTo>
                    <a:pt x="9908" y="874"/>
                  </a:lnTo>
                  <a:lnTo>
                    <a:pt x="9908" y="777"/>
                  </a:lnTo>
                  <a:lnTo>
                    <a:pt x="10005" y="583"/>
                  </a:lnTo>
                  <a:lnTo>
                    <a:pt x="10297" y="389"/>
                  </a:lnTo>
                  <a:lnTo>
                    <a:pt x="10685" y="389"/>
                  </a:lnTo>
                  <a:lnTo>
                    <a:pt x="11462" y="486"/>
                  </a:lnTo>
                  <a:lnTo>
                    <a:pt x="11171" y="971"/>
                  </a:lnTo>
                  <a:lnTo>
                    <a:pt x="11074" y="1166"/>
                  </a:lnTo>
                  <a:lnTo>
                    <a:pt x="11171" y="1263"/>
                  </a:lnTo>
                  <a:lnTo>
                    <a:pt x="11365" y="1360"/>
                  </a:lnTo>
                  <a:lnTo>
                    <a:pt x="11462" y="1263"/>
                  </a:lnTo>
                  <a:lnTo>
                    <a:pt x="11753" y="874"/>
                  </a:lnTo>
                  <a:lnTo>
                    <a:pt x="11948" y="291"/>
                  </a:lnTo>
                  <a:lnTo>
                    <a:pt x="11948" y="194"/>
                  </a:lnTo>
                  <a:lnTo>
                    <a:pt x="11851" y="97"/>
                  </a:lnTo>
                  <a:lnTo>
                    <a:pt x="11753" y="0"/>
                  </a:lnTo>
                  <a:lnTo>
                    <a:pt x="11656" y="0"/>
                  </a:lnTo>
                  <a:lnTo>
                    <a:pt x="11365" y="97"/>
                  </a:lnTo>
                  <a:lnTo>
                    <a:pt x="10685" y="0"/>
                  </a:lnTo>
                  <a:lnTo>
                    <a:pt x="10199" y="0"/>
                  </a:lnTo>
                  <a:lnTo>
                    <a:pt x="9908" y="97"/>
                  </a:lnTo>
                  <a:lnTo>
                    <a:pt x="9714" y="291"/>
                  </a:lnTo>
                  <a:lnTo>
                    <a:pt x="9520" y="583"/>
                  </a:lnTo>
                  <a:lnTo>
                    <a:pt x="9422" y="971"/>
                  </a:lnTo>
                  <a:lnTo>
                    <a:pt x="9422" y="1360"/>
                  </a:lnTo>
                  <a:lnTo>
                    <a:pt x="9422" y="1651"/>
                  </a:lnTo>
                  <a:lnTo>
                    <a:pt x="9131" y="1457"/>
                  </a:lnTo>
                  <a:lnTo>
                    <a:pt x="8742" y="1457"/>
                  </a:lnTo>
                  <a:lnTo>
                    <a:pt x="8063" y="1360"/>
                  </a:lnTo>
                  <a:lnTo>
                    <a:pt x="7771" y="1360"/>
                  </a:lnTo>
                  <a:lnTo>
                    <a:pt x="7674" y="1263"/>
                  </a:lnTo>
                  <a:lnTo>
                    <a:pt x="7577" y="1360"/>
                  </a:lnTo>
                  <a:lnTo>
                    <a:pt x="7480" y="1457"/>
                  </a:lnTo>
                  <a:lnTo>
                    <a:pt x="7480" y="1554"/>
                  </a:lnTo>
                  <a:lnTo>
                    <a:pt x="7577" y="2137"/>
                  </a:lnTo>
                  <a:lnTo>
                    <a:pt x="7771" y="2525"/>
                  </a:lnTo>
                  <a:lnTo>
                    <a:pt x="8063" y="2914"/>
                  </a:lnTo>
                  <a:lnTo>
                    <a:pt x="8354" y="3108"/>
                  </a:lnTo>
                  <a:lnTo>
                    <a:pt x="8645" y="3205"/>
                  </a:lnTo>
                  <a:lnTo>
                    <a:pt x="9422" y="3205"/>
                  </a:lnTo>
                  <a:lnTo>
                    <a:pt x="9422" y="3788"/>
                  </a:lnTo>
                  <a:lnTo>
                    <a:pt x="8937" y="3885"/>
                  </a:lnTo>
                  <a:lnTo>
                    <a:pt x="8354" y="4079"/>
                  </a:lnTo>
                  <a:lnTo>
                    <a:pt x="7868" y="4371"/>
                  </a:lnTo>
                  <a:lnTo>
                    <a:pt x="7383" y="4759"/>
                  </a:lnTo>
                  <a:lnTo>
                    <a:pt x="6509" y="4759"/>
                  </a:lnTo>
                  <a:lnTo>
                    <a:pt x="5732" y="4274"/>
                  </a:lnTo>
                  <a:lnTo>
                    <a:pt x="5052" y="3982"/>
                  </a:lnTo>
                  <a:lnTo>
                    <a:pt x="4372" y="3788"/>
                  </a:lnTo>
                  <a:lnTo>
                    <a:pt x="4372" y="1651"/>
                  </a:lnTo>
                  <a:lnTo>
                    <a:pt x="4955" y="1748"/>
                  </a:lnTo>
                  <a:lnTo>
                    <a:pt x="5440" y="1748"/>
                  </a:lnTo>
                  <a:lnTo>
                    <a:pt x="5829" y="1554"/>
                  </a:lnTo>
                  <a:lnTo>
                    <a:pt x="6120" y="1263"/>
                  </a:lnTo>
                  <a:lnTo>
                    <a:pt x="6314" y="777"/>
                  </a:lnTo>
                  <a:lnTo>
                    <a:pt x="6509" y="291"/>
                  </a:lnTo>
                  <a:lnTo>
                    <a:pt x="6509" y="194"/>
                  </a:lnTo>
                  <a:lnTo>
                    <a:pt x="6509" y="97"/>
                  </a:lnTo>
                  <a:lnTo>
                    <a:pt x="64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251"/>
            <p:cNvSpPr/>
            <p:nvPr/>
          </p:nvSpPr>
          <p:spPr>
            <a:xfrm>
              <a:off x="3978038" y="1550801"/>
              <a:ext cx="371507" cy="164827"/>
            </a:xfrm>
            <a:custGeom>
              <a:rect b="b" l="l" r="r" t="t"/>
              <a:pathLst>
                <a:path extrusionOk="0" fill="none" h="6120" w="13794">
                  <a:moveTo>
                    <a:pt x="13113" y="4759"/>
                  </a:moveTo>
                  <a:lnTo>
                    <a:pt x="11851" y="4759"/>
                  </a:lnTo>
                  <a:lnTo>
                    <a:pt x="11851" y="4759"/>
                  </a:lnTo>
                  <a:lnTo>
                    <a:pt x="11462" y="4371"/>
                  </a:lnTo>
                  <a:lnTo>
                    <a:pt x="10976" y="4079"/>
                  </a:lnTo>
                  <a:lnTo>
                    <a:pt x="10394" y="3885"/>
                  </a:lnTo>
                  <a:lnTo>
                    <a:pt x="9811" y="3788"/>
                  </a:lnTo>
                  <a:lnTo>
                    <a:pt x="9811" y="1651"/>
                  </a:lnTo>
                  <a:lnTo>
                    <a:pt x="9811" y="1651"/>
                  </a:lnTo>
                  <a:lnTo>
                    <a:pt x="10199" y="1748"/>
                  </a:lnTo>
                  <a:lnTo>
                    <a:pt x="10491" y="1748"/>
                  </a:lnTo>
                  <a:lnTo>
                    <a:pt x="10491" y="1748"/>
                  </a:lnTo>
                  <a:lnTo>
                    <a:pt x="10588" y="1748"/>
                  </a:lnTo>
                  <a:lnTo>
                    <a:pt x="10685" y="1651"/>
                  </a:lnTo>
                  <a:lnTo>
                    <a:pt x="10685" y="1651"/>
                  </a:lnTo>
                  <a:lnTo>
                    <a:pt x="10685" y="1457"/>
                  </a:lnTo>
                  <a:lnTo>
                    <a:pt x="10491" y="1360"/>
                  </a:lnTo>
                  <a:lnTo>
                    <a:pt x="10491" y="1360"/>
                  </a:lnTo>
                  <a:lnTo>
                    <a:pt x="10102" y="1360"/>
                  </a:lnTo>
                  <a:lnTo>
                    <a:pt x="9811" y="1263"/>
                  </a:lnTo>
                  <a:lnTo>
                    <a:pt x="9811" y="1263"/>
                  </a:lnTo>
                  <a:lnTo>
                    <a:pt x="9908" y="874"/>
                  </a:lnTo>
                  <a:lnTo>
                    <a:pt x="9908" y="777"/>
                  </a:lnTo>
                  <a:lnTo>
                    <a:pt x="10005" y="583"/>
                  </a:lnTo>
                  <a:lnTo>
                    <a:pt x="10005" y="583"/>
                  </a:lnTo>
                  <a:lnTo>
                    <a:pt x="10297" y="389"/>
                  </a:lnTo>
                  <a:lnTo>
                    <a:pt x="10685" y="389"/>
                  </a:lnTo>
                  <a:lnTo>
                    <a:pt x="10685" y="389"/>
                  </a:lnTo>
                  <a:lnTo>
                    <a:pt x="11462" y="486"/>
                  </a:lnTo>
                  <a:lnTo>
                    <a:pt x="11462" y="486"/>
                  </a:lnTo>
                  <a:lnTo>
                    <a:pt x="11171" y="971"/>
                  </a:lnTo>
                  <a:lnTo>
                    <a:pt x="11171" y="971"/>
                  </a:lnTo>
                  <a:lnTo>
                    <a:pt x="11074" y="1166"/>
                  </a:lnTo>
                  <a:lnTo>
                    <a:pt x="11171" y="1263"/>
                  </a:lnTo>
                  <a:lnTo>
                    <a:pt x="11171" y="1263"/>
                  </a:lnTo>
                  <a:lnTo>
                    <a:pt x="11365" y="1360"/>
                  </a:lnTo>
                  <a:lnTo>
                    <a:pt x="11462" y="1263"/>
                  </a:lnTo>
                  <a:lnTo>
                    <a:pt x="11462" y="1263"/>
                  </a:lnTo>
                  <a:lnTo>
                    <a:pt x="11753" y="874"/>
                  </a:lnTo>
                  <a:lnTo>
                    <a:pt x="11948" y="291"/>
                  </a:lnTo>
                  <a:lnTo>
                    <a:pt x="11948" y="291"/>
                  </a:lnTo>
                  <a:lnTo>
                    <a:pt x="11948" y="194"/>
                  </a:lnTo>
                  <a:lnTo>
                    <a:pt x="11851" y="97"/>
                  </a:lnTo>
                  <a:lnTo>
                    <a:pt x="11753" y="0"/>
                  </a:lnTo>
                  <a:lnTo>
                    <a:pt x="11656" y="0"/>
                  </a:lnTo>
                  <a:lnTo>
                    <a:pt x="11656" y="0"/>
                  </a:lnTo>
                  <a:lnTo>
                    <a:pt x="11365" y="97"/>
                  </a:lnTo>
                  <a:lnTo>
                    <a:pt x="10685" y="0"/>
                  </a:lnTo>
                  <a:lnTo>
                    <a:pt x="10685" y="0"/>
                  </a:lnTo>
                  <a:lnTo>
                    <a:pt x="10199" y="0"/>
                  </a:lnTo>
                  <a:lnTo>
                    <a:pt x="9908" y="97"/>
                  </a:lnTo>
                  <a:lnTo>
                    <a:pt x="9714" y="291"/>
                  </a:lnTo>
                  <a:lnTo>
                    <a:pt x="9714" y="291"/>
                  </a:lnTo>
                  <a:lnTo>
                    <a:pt x="9520" y="583"/>
                  </a:lnTo>
                  <a:lnTo>
                    <a:pt x="9422" y="971"/>
                  </a:lnTo>
                  <a:lnTo>
                    <a:pt x="9422" y="1360"/>
                  </a:lnTo>
                  <a:lnTo>
                    <a:pt x="9422" y="1651"/>
                  </a:lnTo>
                  <a:lnTo>
                    <a:pt x="9422" y="1651"/>
                  </a:lnTo>
                  <a:lnTo>
                    <a:pt x="9131" y="1457"/>
                  </a:lnTo>
                  <a:lnTo>
                    <a:pt x="8742" y="1457"/>
                  </a:lnTo>
                  <a:lnTo>
                    <a:pt x="8742" y="1457"/>
                  </a:lnTo>
                  <a:lnTo>
                    <a:pt x="8063" y="1360"/>
                  </a:lnTo>
                  <a:lnTo>
                    <a:pt x="7771" y="1360"/>
                  </a:lnTo>
                  <a:lnTo>
                    <a:pt x="7771" y="1360"/>
                  </a:lnTo>
                  <a:lnTo>
                    <a:pt x="7674" y="1263"/>
                  </a:lnTo>
                  <a:lnTo>
                    <a:pt x="7577" y="1360"/>
                  </a:lnTo>
                  <a:lnTo>
                    <a:pt x="7480" y="1457"/>
                  </a:lnTo>
                  <a:lnTo>
                    <a:pt x="7480" y="1554"/>
                  </a:lnTo>
                  <a:lnTo>
                    <a:pt x="7480" y="1554"/>
                  </a:lnTo>
                  <a:lnTo>
                    <a:pt x="7577" y="2137"/>
                  </a:lnTo>
                  <a:lnTo>
                    <a:pt x="7771" y="2525"/>
                  </a:lnTo>
                  <a:lnTo>
                    <a:pt x="8063" y="2914"/>
                  </a:lnTo>
                  <a:lnTo>
                    <a:pt x="8354" y="3108"/>
                  </a:lnTo>
                  <a:lnTo>
                    <a:pt x="8354" y="3108"/>
                  </a:lnTo>
                  <a:lnTo>
                    <a:pt x="8645" y="3205"/>
                  </a:lnTo>
                  <a:lnTo>
                    <a:pt x="8937" y="3205"/>
                  </a:lnTo>
                  <a:lnTo>
                    <a:pt x="9422" y="3205"/>
                  </a:lnTo>
                  <a:lnTo>
                    <a:pt x="9422" y="3788"/>
                  </a:lnTo>
                  <a:lnTo>
                    <a:pt x="9422" y="3788"/>
                  </a:lnTo>
                  <a:lnTo>
                    <a:pt x="8937" y="3885"/>
                  </a:lnTo>
                  <a:lnTo>
                    <a:pt x="8354" y="4079"/>
                  </a:lnTo>
                  <a:lnTo>
                    <a:pt x="7868" y="4371"/>
                  </a:lnTo>
                  <a:lnTo>
                    <a:pt x="7383" y="4759"/>
                  </a:lnTo>
                  <a:lnTo>
                    <a:pt x="6509" y="4759"/>
                  </a:lnTo>
                  <a:lnTo>
                    <a:pt x="6509" y="4759"/>
                  </a:lnTo>
                  <a:lnTo>
                    <a:pt x="5732" y="4274"/>
                  </a:lnTo>
                  <a:lnTo>
                    <a:pt x="5052" y="3982"/>
                  </a:lnTo>
                  <a:lnTo>
                    <a:pt x="4372" y="3788"/>
                  </a:lnTo>
                  <a:lnTo>
                    <a:pt x="4372" y="1651"/>
                  </a:lnTo>
                  <a:lnTo>
                    <a:pt x="4372" y="1651"/>
                  </a:lnTo>
                  <a:lnTo>
                    <a:pt x="4955" y="1748"/>
                  </a:lnTo>
                  <a:lnTo>
                    <a:pt x="5440" y="1748"/>
                  </a:lnTo>
                  <a:lnTo>
                    <a:pt x="5440" y="1748"/>
                  </a:lnTo>
                  <a:lnTo>
                    <a:pt x="5829" y="1554"/>
                  </a:lnTo>
                  <a:lnTo>
                    <a:pt x="6120" y="1263"/>
                  </a:lnTo>
                  <a:lnTo>
                    <a:pt x="6314" y="777"/>
                  </a:lnTo>
                  <a:lnTo>
                    <a:pt x="6509" y="291"/>
                  </a:lnTo>
                  <a:lnTo>
                    <a:pt x="6509" y="291"/>
                  </a:lnTo>
                  <a:lnTo>
                    <a:pt x="6509" y="291"/>
                  </a:lnTo>
                  <a:lnTo>
                    <a:pt x="6509" y="291"/>
                  </a:lnTo>
                  <a:lnTo>
                    <a:pt x="6509" y="194"/>
                  </a:lnTo>
                  <a:lnTo>
                    <a:pt x="6509" y="97"/>
                  </a:lnTo>
                  <a:lnTo>
                    <a:pt x="6411" y="0"/>
                  </a:lnTo>
                  <a:lnTo>
                    <a:pt x="6217" y="0"/>
                  </a:lnTo>
                  <a:lnTo>
                    <a:pt x="6217" y="0"/>
                  </a:lnTo>
                  <a:lnTo>
                    <a:pt x="6023" y="0"/>
                  </a:lnTo>
                  <a:lnTo>
                    <a:pt x="5246" y="0"/>
                  </a:lnTo>
                  <a:lnTo>
                    <a:pt x="5246" y="0"/>
                  </a:lnTo>
                  <a:lnTo>
                    <a:pt x="4760" y="0"/>
                  </a:lnTo>
                  <a:lnTo>
                    <a:pt x="4469" y="97"/>
                  </a:lnTo>
                  <a:lnTo>
                    <a:pt x="4275" y="291"/>
                  </a:lnTo>
                  <a:lnTo>
                    <a:pt x="4275" y="291"/>
                  </a:lnTo>
                  <a:lnTo>
                    <a:pt x="4080" y="583"/>
                  </a:lnTo>
                  <a:lnTo>
                    <a:pt x="3983" y="874"/>
                  </a:lnTo>
                  <a:lnTo>
                    <a:pt x="3983" y="1360"/>
                  </a:lnTo>
                  <a:lnTo>
                    <a:pt x="3983" y="1651"/>
                  </a:lnTo>
                  <a:lnTo>
                    <a:pt x="3983" y="1651"/>
                  </a:lnTo>
                  <a:lnTo>
                    <a:pt x="3692" y="1457"/>
                  </a:lnTo>
                  <a:lnTo>
                    <a:pt x="3206" y="1360"/>
                  </a:lnTo>
                  <a:lnTo>
                    <a:pt x="3206" y="1360"/>
                  </a:lnTo>
                  <a:lnTo>
                    <a:pt x="2526" y="1360"/>
                  </a:lnTo>
                  <a:lnTo>
                    <a:pt x="2332" y="1263"/>
                  </a:lnTo>
                  <a:lnTo>
                    <a:pt x="2332" y="1263"/>
                  </a:lnTo>
                  <a:lnTo>
                    <a:pt x="2138" y="1263"/>
                  </a:lnTo>
                  <a:lnTo>
                    <a:pt x="2041" y="1360"/>
                  </a:lnTo>
                  <a:lnTo>
                    <a:pt x="1944" y="1457"/>
                  </a:lnTo>
                  <a:lnTo>
                    <a:pt x="1944" y="1554"/>
                  </a:lnTo>
                  <a:lnTo>
                    <a:pt x="1944" y="1554"/>
                  </a:lnTo>
                  <a:lnTo>
                    <a:pt x="2138" y="2137"/>
                  </a:lnTo>
                  <a:lnTo>
                    <a:pt x="2332" y="2525"/>
                  </a:lnTo>
                  <a:lnTo>
                    <a:pt x="2526" y="2817"/>
                  </a:lnTo>
                  <a:lnTo>
                    <a:pt x="2915" y="3108"/>
                  </a:lnTo>
                  <a:lnTo>
                    <a:pt x="2915" y="3108"/>
                  </a:lnTo>
                  <a:lnTo>
                    <a:pt x="3206" y="3205"/>
                  </a:lnTo>
                  <a:lnTo>
                    <a:pt x="3400" y="3205"/>
                  </a:lnTo>
                  <a:lnTo>
                    <a:pt x="3983" y="3205"/>
                  </a:lnTo>
                  <a:lnTo>
                    <a:pt x="3983" y="3788"/>
                  </a:lnTo>
                  <a:lnTo>
                    <a:pt x="3983" y="3788"/>
                  </a:lnTo>
                  <a:lnTo>
                    <a:pt x="3400" y="3885"/>
                  </a:lnTo>
                  <a:lnTo>
                    <a:pt x="2915" y="4079"/>
                  </a:lnTo>
                  <a:lnTo>
                    <a:pt x="2332" y="4371"/>
                  </a:lnTo>
                  <a:lnTo>
                    <a:pt x="1944" y="4759"/>
                  </a:lnTo>
                  <a:lnTo>
                    <a:pt x="778" y="4759"/>
                  </a:lnTo>
                  <a:lnTo>
                    <a:pt x="778" y="4759"/>
                  </a:lnTo>
                  <a:lnTo>
                    <a:pt x="487" y="4759"/>
                  </a:lnTo>
                  <a:lnTo>
                    <a:pt x="195" y="4954"/>
                  </a:lnTo>
                  <a:lnTo>
                    <a:pt x="98" y="5148"/>
                  </a:lnTo>
                  <a:lnTo>
                    <a:pt x="1" y="5439"/>
                  </a:lnTo>
                  <a:lnTo>
                    <a:pt x="1" y="5439"/>
                  </a:lnTo>
                  <a:lnTo>
                    <a:pt x="98" y="5731"/>
                  </a:lnTo>
                  <a:lnTo>
                    <a:pt x="195" y="5925"/>
                  </a:lnTo>
                  <a:lnTo>
                    <a:pt x="487" y="6119"/>
                  </a:lnTo>
                  <a:lnTo>
                    <a:pt x="778" y="6119"/>
                  </a:lnTo>
                  <a:lnTo>
                    <a:pt x="13113" y="6119"/>
                  </a:lnTo>
                  <a:lnTo>
                    <a:pt x="13113" y="6119"/>
                  </a:lnTo>
                  <a:lnTo>
                    <a:pt x="13405" y="6119"/>
                  </a:lnTo>
                  <a:lnTo>
                    <a:pt x="13599" y="5925"/>
                  </a:lnTo>
                  <a:lnTo>
                    <a:pt x="13793" y="5731"/>
                  </a:lnTo>
                  <a:lnTo>
                    <a:pt x="13793" y="5439"/>
                  </a:lnTo>
                  <a:lnTo>
                    <a:pt x="13793" y="5439"/>
                  </a:lnTo>
                  <a:lnTo>
                    <a:pt x="13793" y="5148"/>
                  </a:lnTo>
                  <a:lnTo>
                    <a:pt x="13599" y="4954"/>
                  </a:lnTo>
                  <a:lnTo>
                    <a:pt x="13405" y="4759"/>
                  </a:lnTo>
                  <a:lnTo>
                    <a:pt x="13113" y="4662"/>
                  </a:lnTo>
                  <a:lnTo>
                    <a:pt x="13113" y="4759"/>
                  </a:lnTo>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251"/>
            <p:cNvSpPr/>
            <p:nvPr/>
          </p:nvSpPr>
          <p:spPr>
            <a:xfrm>
              <a:off x="4189943" y="1597879"/>
              <a:ext cx="41880" cy="28791"/>
            </a:xfrm>
            <a:custGeom>
              <a:rect b="b" l="l" r="r" t="t"/>
              <a:pathLst>
                <a:path extrusionOk="0" fill="none" h="1069" w="1555">
                  <a:moveTo>
                    <a:pt x="680" y="972"/>
                  </a:moveTo>
                  <a:lnTo>
                    <a:pt x="680" y="972"/>
                  </a:lnTo>
                  <a:lnTo>
                    <a:pt x="486" y="875"/>
                  </a:lnTo>
                  <a:lnTo>
                    <a:pt x="292" y="583"/>
                  </a:lnTo>
                  <a:lnTo>
                    <a:pt x="0" y="0"/>
                  </a:lnTo>
                  <a:lnTo>
                    <a:pt x="0" y="0"/>
                  </a:lnTo>
                  <a:lnTo>
                    <a:pt x="389" y="98"/>
                  </a:lnTo>
                  <a:lnTo>
                    <a:pt x="874" y="98"/>
                  </a:lnTo>
                  <a:lnTo>
                    <a:pt x="874" y="98"/>
                  </a:lnTo>
                  <a:lnTo>
                    <a:pt x="1069" y="98"/>
                  </a:lnTo>
                  <a:lnTo>
                    <a:pt x="1360" y="195"/>
                  </a:lnTo>
                  <a:lnTo>
                    <a:pt x="1360" y="195"/>
                  </a:lnTo>
                  <a:lnTo>
                    <a:pt x="1457" y="389"/>
                  </a:lnTo>
                  <a:lnTo>
                    <a:pt x="1554" y="583"/>
                  </a:lnTo>
                  <a:lnTo>
                    <a:pt x="1554" y="972"/>
                  </a:lnTo>
                  <a:lnTo>
                    <a:pt x="1554" y="972"/>
                  </a:lnTo>
                  <a:lnTo>
                    <a:pt x="1166" y="1069"/>
                  </a:lnTo>
                  <a:lnTo>
                    <a:pt x="874" y="1069"/>
                  </a:lnTo>
                  <a:lnTo>
                    <a:pt x="680" y="972"/>
                  </a:lnTo>
                  <a:lnTo>
                    <a:pt x="680" y="972"/>
                  </a:lnTo>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251"/>
            <p:cNvSpPr/>
            <p:nvPr/>
          </p:nvSpPr>
          <p:spPr>
            <a:xfrm>
              <a:off x="4043457" y="1597879"/>
              <a:ext cx="41880" cy="28791"/>
            </a:xfrm>
            <a:custGeom>
              <a:rect b="b" l="l" r="r" t="t"/>
              <a:pathLst>
                <a:path extrusionOk="0" fill="none" h="1069" w="1555">
                  <a:moveTo>
                    <a:pt x="680" y="972"/>
                  </a:moveTo>
                  <a:lnTo>
                    <a:pt x="680" y="972"/>
                  </a:lnTo>
                  <a:lnTo>
                    <a:pt x="486" y="875"/>
                  </a:lnTo>
                  <a:lnTo>
                    <a:pt x="292" y="583"/>
                  </a:lnTo>
                  <a:lnTo>
                    <a:pt x="0" y="0"/>
                  </a:lnTo>
                  <a:lnTo>
                    <a:pt x="0" y="0"/>
                  </a:lnTo>
                  <a:lnTo>
                    <a:pt x="389" y="98"/>
                  </a:lnTo>
                  <a:lnTo>
                    <a:pt x="874" y="98"/>
                  </a:lnTo>
                  <a:lnTo>
                    <a:pt x="874" y="98"/>
                  </a:lnTo>
                  <a:lnTo>
                    <a:pt x="1069" y="98"/>
                  </a:lnTo>
                  <a:lnTo>
                    <a:pt x="1263" y="195"/>
                  </a:lnTo>
                  <a:lnTo>
                    <a:pt x="1263" y="195"/>
                  </a:lnTo>
                  <a:lnTo>
                    <a:pt x="1457" y="389"/>
                  </a:lnTo>
                  <a:lnTo>
                    <a:pt x="1554" y="583"/>
                  </a:lnTo>
                  <a:lnTo>
                    <a:pt x="1554" y="972"/>
                  </a:lnTo>
                  <a:lnTo>
                    <a:pt x="1554" y="972"/>
                  </a:lnTo>
                  <a:lnTo>
                    <a:pt x="1166" y="1069"/>
                  </a:lnTo>
                  <a:lnTo>
                    <a:pt x="874" y="1069"/>
                  </a:lnTo>
                  <a:lnTo>
                    <a:pt x="680" y="972"/>
                  </a:lnTo>
                  <a:lnTo>
                    <a:pt x="680" y="972"/>
                  </a:lnTo>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251"/>
            <p:cNvSpPr/>
            <p:nvPr/>
          </p:nvSpPr>
          <p:spPr>
            <a:xfrm>
              <a:off x="4195168" y="1665884"/>
              <a:ext cx="86346" cy="13116"/>
            </a:xfrm>
            <a:custGeom>
              <a:rect b="b" l="l" r="r" t="t"/>
              <a:pathLst>
                <a:path extrusionOk="0" fill="none" h="487" w="3206">
                  <a:moveTo>
                    <a:pt x="1555" y="1"/>
                  </a:moveTo>
                  <a:lnTo>
                    <a:pt x="1555" y="1"/>
                  </a:lnTo>
                  <a:lnTo>
                    <a:pt x="2040" y="1"/>
                  </a:lnTo>
                  <a:lnTo>
                    <a:pt x="2429" y="98"/>
                  </a:lnTo>
                  <a:lnTo>
                    <a:pt x="2817" y="195"/>
                  </a:lnTo>
                  <a:lnTo>
                    <a:pt x="3206" y="486"/>
                  </a:lnTo>
                  <a:lnTo>
                    <a:pt x="1" y="486"/>
                  </a:lnTo>
                  <a:lnTo>
                    <a:pt x="1" y="486"/>
                  </a:lnTo>
                  <a:lnTo>
                    <a:pt x="292" y="195"/>
                  </a:lnTo>
                  <a:lnTo>
                    <a:pt x="778" y="98"/>
                  </a:lnTo>
                  <a:lnTo>
                    <a:pt x="1166" y="1"/>
                  </a:lnTo>
                  <a:lnTo>
                    <a:pt x="1555" y="1"/>
                  </a:lnTo>
                  <a:lnTo>
                    <a:pt x="1555" y="1"/>
                  </a:lnTo>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251"/>
            <p:cNvSpPr/>
            <p:nvPr/>
          </p:nvSpPr>
          <p:spPr>
            <a:xfrm>
              <a:off x="4095760" y="1561251"/>
              <a:ext cx="44492" cy="26178"/>
            </a:xfrm>
            <a:custGeom>
              <a:rect b="b" l="l" r="r" t="t"/>
              <a:pathLst>
                <a:path extrusionOk="0" fill="none" h="972" w="1652">
                  <a:moveTo>
                    <a:pt x="195" y="195"/>
                  </a:moveTo>
                  <a:lnTo>
                    <a:pt x="195" y="195"/>
                  </a:lnTo>
                  <a:lnTo>
                    <a:pt x="486" y="1"/>
                  </a:lnTo>
                  <a:lnTo>
                    <a:pt x="875" y="1"/>
                  </a:lnTo>
                  <a:lnTo>
                    <a:pt x="875" y="1"/>
                  </a:lnTo>
                  <a:lnTo>
                    <a:pt x="1652" y="98"/>
                  </a:lnTo>
                  <a:lnTo>
                    <a:pt x="1652" y="98"/>
                  </a:lnTo>
                  <a:lnTo>
                    <a:pt x="1361" y="583"/>
                  </a:lnTo>
                  <a:lnTo>
                    <a:pt x="1166" y="778"/>
                  </a:lnTo>
                  <a:lnTo>
                    <a:pt x="972" y="972"/>
                  </a:lnTo>
                  <a:lnTo>
                    <a:pt x="972" y="972"/>
                  </a:lnTo>
                  <a:lnTo>
                    <a:pt x="681" y="972"/>
                  </a:lnTo>
                  <a:lnTo>
                    <a:pt x="389" y="972"/>
                  </a:lnTo>
                  <a:lnTo>
                    <a:pt x="1" y="875"/>
                  </a:lnTo>
                  <a:lnTo>
                    <a:pt x="1" y="875"/>
                  </a:lnTo>
                  <a:lnTo>
                    <a:pt x="98" y="486"/>
                  </a:lnTo>
                  <a:lnTo>
                    <a:pt x="98" y="292"/>
                  </a:lnTo>
                  <a:lnTo>
                    <a:pt x="195" y="195"/>
                  </a:lnTo>
                  <a:lnTo>
                    <a:pt x="195" y="195"/>
                  </a:lnTo>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251"/>
            <p:cNvSpPr/>
            <p:nvPr/>
          </p:nvSpPr>
          <p:spPr>
            <a:xfrm>
              <a:off x="4046070" y="1665884"/>
              <a:ext cx="88958" cy="13116"/>
            </a:xfrm>
            <a:custGeom>
              <a:rect b="b" l="l" r="r" t="t"/>
              <a:pathLst>
                <a:path extrusionOk="0" fill="none" h="487" w="3303">
                  <a:moveTo>
                    <a:pt x="1651" y="1"/>
                  </a:moveTo>
                  <a:lnTo>
                    <a:pt x="1651" y="1"/>
                  </a:lnTo>
                  <a:lnTo>
                    <a:pt x="2137" y="1"/>
                  </a:lnTo>
                  <a:lnTo>
                    <a:pt x="2526" y="98"/>
                  </a:lnTo>
                  <a:lnTo>
                    <a:pt x="2914" y="195"/>
                  </a:lnTo>
                  <a:lnTo>
                    <a:pt x="3303" y="486"/>
                  </a:lnTo>
                  <a:lnTo>
                    <a:pt x="0" y="486"/>
                  </a:lnTo>
                  <a:lnTo>
                    <a:pt x="0" y="486"/>
                  </a:lnTo>
                  <a:lnTo>
                    <a:pt x="389" y="195"/>
                  </a:lnTo>
                  <a:lnTo>
                    <a:pt x="874" y="98"/>
                  </a:lnTo>
                  <a:lnTo>
                    <a:pt x="1263" y="1"/>
                  </a:lnTo>
                  <a:lnTo>
                    <a:pt x="1651" y="1"/>
                  </a:lnTo>
                  <a:lnTo>
                    <a:pt x="1651" y="1"/>
                  </a:lnTo>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251"/>
            <p:cNvSpPr/>
            <p:nvPr/>
          </p:nvSpPr>
          <p:spPr>
            <a:xfrm>
              <a:off x="3988515" y="1689423"/>
              <a:ext cx="350553" cy="15729"/>
            </a:xfrm>
            <a:custGeom>
              <a:rect b="b" l="l" r="r" t="t"/>
              <a:pathLst>
                <a:path extrusionOk="0" fill="none" h="584" w="13016">
                  <a:moveTo>
                    <a:pt x="12724" y="584"/>
                  </a:moveTo>
                  <a:lnTo>
                    <a:pt x="389" y="584"/>
                  </a:lnTo>
                  <a:lnTo>
                    <a:pt x="389" y="584"/>
                  </a:lnTo>
                  <a:lnTo>
                    <a:pt x="98" y="584"/>
                  </a:lnTo>
                  <a:lnTo>
                    <a:pt x="1" y="389"/>
                  </a:lnTo>
                  <a:lnTo>
                    <a:pt x="1" y="389"/>
                  </a:lnTo>
                  <a:lnTo>
                    <a:pt x="1" y="195"/>
                  </a:lnTo>
                  <a:lnTo>
                    <a:pt x="98" y="98"/>
                  </a:lnTo>
                  <a:lnTo>
                    <a:pt x="195" y="1"/>
                  </a:lnTo>
                  <a:lnTo>
                    <a:pt x="292" y="1"/>
                  </a:lnTo>
                  <a:lnTo>
                    <a:pt x="12724" y="1"/>
                  </a:lnTo>
                  <a:lnTo>
                    <a:pt x="12724" y="1"/>
                  </a:lnTo>
                  <a:lnTo>
                    <a:pt x="12919" y="1"/>
                  </a:lnTo>
                  <a:lnTo>
                    <a:pt x="13016" y="195"/>
                  </a:lnTo>
                  <a:lnTo>
                    <a:pt x="13016" y="195"/>
                  </a:lnTo>
                  <a:lnTo>
                    <a:pt x="13016" y="389"/>
                  </a:lnTo>
                  <a:lnTo>
                    <a:pt x="13016" y="486"/>
                  </a:lnTo>
                  <a:lnTo>
                    <a:pt x="12919" y="584"/>
                  </a:lnTo>
                  <a:lnTo>
                    <a:pt x="12724" y="584"/>
                  </a:lnTo>
                  <a:lnTo>
                    <a:pt x="12724" y="584"/>
                  </a:lnTo>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251"/>
            <p:cNvSpPr/>
            <p:nvPr/>
          </p:nvSpPr>
          <p:spPr>
            <a:xfrm>
              <a:off x="4331204" y="1705124"/>
              <a:ext cx="27" cy="27"/>
            </a:xfrm>
            <a:custGeom>
              <a:rect b="b" l="l" r="r" t="t"/>
              <a:pathLst>
                <a:path extrusionOk="0" fill="none" h="1" w="1">
                  <a:moveTo>
                    <a:pt x="0" y="1"/>
                  </a:moveTo>
                  <a:lnTo>
                    <a:pt x="0" y="1"/>
                  </a:lnTo>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3" name="Google Shape;1843;p251"/>
          <p:cNvGrpSpPr/>
          <p:nvPr/>
        </p:nvGrpSpPr>
        <p:grpSpPr>
          <a:xfrm>
            <a:off x="1742147" y="2394786"/>
            <a:ext cx="539156" cy="617400"/>
            <a:chOff x="1560954" y="1344148"/>
            <a:chExt cx="324402" cy="371480"/>
          </a:xfrm>
        </p:grpSpPr>
        <p:sp>
          <p:nvSpPr>
            <p:cNvPr id="1844" name="Google Shape;1844;p251"/>
            <p:cNvSpPr/>
            <p:nvPr/>
          </p:nvSpPr>
          <p:spPr>
            <a:xfrm>
              <a:off x="1788561" y="1590015"/>
              <a:ext cx="28791" cy="60194"/>
            </a:xfrm>
            <a:custGeom>
              <a:rect b="b" l="l" r="r" t="t"/>
              <a:pathLst>
                <a:path extrusionOk="0" h="2235" w="1069">
                  <a:moveTo>
                    <a:pt x="97" y="1"/>
                  </a:moveTo>
                  <a:lnTo>
                    <a:pt x="0" y="195"/>
                  </a:lnTo>
                  <a:lnTo>
                    <a:pt x="0" y="1361"/>
                  </a:lnTo>
                  <a:lnTo>
                    <a:pt x="97" y="1555"/>
                  </a:lnTo>
                  <a:lnTo>
                    <a:pt x="680" y="2138"/>
                  </a:lnTo>
                  <a:lnTo>
                    <a:pt x="874" y="2235"/>
                  </a:lnTo>
                  <a:lnTo>
                    <a:pt x="971" y="2138"/>
                  </a:lnTo>
                  <a:lnTo>
                    <a:pt x="1068" y="2041"/>
                  </a:lnTo>
                  <a:lnTo>
                    <a:pt x="971" y="1846"/>
                  </a:lnTo>
                  <a:lnTo>
                    <a:pt x="389" y="1264"/>
                  </a:lnTo>
                  <a:lnTo>
                    <a:pt x="389" y="195"/>
                  </a:lnTo>
                  <a:lnTo>
                    <a:pt x="38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251"/>
            <p:cNvSpPr/>
            <p:nvPr/>
          </p:nvSpPr>
          <p:spPr>
            <a:xfrm>
              <a:off x="1788561" y="1590015"/>
              <a:ext cx="28791" cy="60194"/>
            </a:xfrm>
            <a:custGeom>
              <a:rect b="b" l="l" r="r" t="t"/>
              <a:pathLst>
                <a:path extrusionOk="0" fill="none" h="2235" w="1069">
                  <a:moveTo>
                    <a:pt x="389" y="1264"/>
                  </a:moveTo>
                  <a:lnTo>
                    <a:pt x="389" y="195"/>
                  </a:lnTo>
                  <a:lnTo>
                    <a:pt x="389" y="195"/>
                  </a:lnTo>
                  <a:lnTo>
                    <a:pt x="389" y="1"/>
                  </a:lnTo>
                  <a:lnTo>
                    <a:pt x="194" y="1"/>
                  </a:lnTo>
                  <a:lnTo>
                    <a:pt x="194" y="1"/>
                  </a:lnTo>
                  <a:lnTo>
                    <a:pt x="97" y="1"/>
                  </a:lnTo>
                  <a:lnTo>
                    <a:pt x="0" y="195"/>
                  </a:lnTo>
                  <a:lnTo>
                    <a:pt x="0" y="1361"/>
                  </a:lnTo>
                  <a:lnTo>
                    <a:pt x="0" y="1361"/>
                  </a:lnTo>
                  <a:lnTo>
                    <a:pt x="97" y="1555"/>
                  </a:lnTo>
                  <a:lnTo>
                    <a:pt x="680" y="2138"/>
                  </a:lnTo>
                  <a:lnTo>
                    <a:pt x="680" y="2138"/>
                  </a:lnTo>
                  <a:lnTo>
                    <a:pt x="874" y="2235"/>
                  </a:lnTo>
                  <a:lnTo>
                    <a:pt x="971" y="2138"/>
                  </a:lnTo>
                  <a:lnTo>
                    <a:pt x="971" y="2138"/>
                  </a:lnTo>
                  <a:lnTo>
                    <a:pt x="1068" y="2041"/>
                  </a:lnTo>
                  <a:lnTo>
                    <a:pt x="971" y="1846"/>
                  </a:lnTo>
                  <a:lnTo>
                    <a:pt x="389" y="1264"/>
                  </a:lnTo>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251"/>
            <p:cNvSpPr/>
            <p:nvPr/>
          </p:nvSpPr>
          <p:spPr>
            <a:xfrm>
              <a:off x="1801623" y="1624030"/>
              <a:ext cx="27" cy="27"/>
            </a:xfrm>
            <a:custGeom>
              <a:rect b="b" l="l" r="r" t="t"/>
              <a:pathLst>
                <a:path extrusionOk="0" fill="none" h="1" w="1">
                  <a:moveTo>
                    <a:pt x="1" y="1"/>
                  </a:moveTo>
                  <a:lnTo>
                    <a:pt x="1" y="1"/>
                  </a:lnTo>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251"/>
            <p:cNvSpPr/>
            <p:nvPr/>
          </p:nvSpPr>
          <p:spPr>
            <a:xfrm>
              <a:off x="1560954" y="1344148"/>
              <a:ext cx="324402" cy="371480"/>
            </a:xfrm>
            <a:custGeom>
              <a:rect b="b" l="l" r="r" t="t"/>
              <a:pathLst>
                <a:path extrusionOk="0" h="13793" w="12045">
                  <a:moveTo>
                    <a:pt x="9519" y="5925"/>
                  </a:moveTo>
                  <a:lnTo>
                    <a:pt x="9617" y="6119"/>
                  </a:lnTo>
                  <a:lnTo>
                    <a:pt x="9714" y="6216"/>
                  </a:lnTo>
                  <a:lnTo>
                    <a:pt x="9617" y="6410"/>
                  </a:lnTo>
                  <a:lnTo>
                    <a:pt x="9519" y="6410"/>
                  </a:lnTo>
                  <a:lnTo>
                    <a:pt x="9422" y="6508"/>
                  </a:lnTo>
                  <a:lnTo>
                    <a:pt x="7965" y="6508"/>
                  </a:lnTo>
                  <a:lnTo>
                    <a:pt x="7771" y="6410"/>
                  </a:lnTo>
                  <a:lnTo>
                    <a:pt x="7674" y="6216"/>
                  </a:lnTo>
                  <a:lnTo>
                    <a:pt x="7771" y="6022"/>
                  </a:lnTo>
                  <a:lnTo>
                    <a:pt x="7965" y="5925"/>
                  </a:lnTo>
                  <a:close/>
                  <a:moveTo>
                    <a:pt x="9034" y="6896"/>
                  </a:moveTo>
                  <a:lnTo>
                    <a:pt x="9034" y="7187"/>
                  </a:lnTo>
                  <a:lnTo>
                    <a:pt x="8354" y="7187"/>
                  </a:lnTo>
                  <a:lnTo>
                    <a:pt x="8354" y="6896"/>
                  </a:lnTo>
                  <a:close/>
                  <a:moveTo>
                    <a:pt x="5537" y="5828"/>
                  </a:moveTo>
                  <a:lnTo>
                    <a:pt x="5731" y="5925"/>
                  </a:lnTo>
                  <a:lnTo>
                    <a:pt x="6023" y="6119"/>
                  </a:lnTo>
                  <a:lnTo>
                    <a:pt x="6314" y="6119"/>
                  </a:lnTo>
                  <a:lnTo>
                    <a:pt x="5634" y="7382"/>
                  </a:lnTo>
                  <a:lnTo>
                    <a:pt x="5537" y="7770"/>
                  </a:lnTo>
                  <a:lnTo>
                    <a:pt x="5440" y="8159"/>
                  </a:lnTo>
                  <a:lnTo>
                    <a:pt x="5440" y="8839"/>
                  </a:lnTo>
                  <a:lnTo>
                    <a:pt x="4275" y="8839"/>
                  </a:lnTo>
                  <a:lnTo>
                    <a:pt x="4275" y="8159"/>
                  </a:lnTo>
                  <a:lnTo>
                    <a:pt x="4275" y="7770"/>
                  </a:lnTo>
                  <a:lnTo>
                    <a:pt x="4080" y="7382"/>
                  </a:lnTo>
                  <a:lnTo>
                    <a:pt x="3400" y="6119"/>
                  </a:lnTo>
                  <a:lnTo>
                    <a:pt x="3692" y="6119"/>
                  </a:lnTo>
                  <a:lnTo>
                    <a:pt x="3983" y="6022"/>
                  </a:lnTo>
                  <a:lnTo>
                    <a:pt x="4080" y="5828"/>
                  </a:lnTo>
                  <a:lnTo>
                    <a:pt x="4275" y="5828"/>
                  </a:lnTo>
                  <a:lnTo>
                    <a:pt x="4469" y="5925"/>
                  </a:lnTo>
                  <a:lnTo>
                    <a:pt x="4566" y="6022"/>
                  </a:lnTo>
                  <a:lnTo>
                    <a:pt x="4857" y="6119"/>
                  </a:lnTo>
                  <a:lnTo>
                    <a:pt x="5149" y="6022"/>
                  </a:lnTo>
                  <a:lnTo>
                    <a:pt x="5343" y="5925"/>
                  </a:lnTo>
                  <a:lnTo>
                    <a:pt x="5537" y="5828"/>
                  </a:lnTo>
                  <a:close/>
                  <a:moveTo>
                    <a:pt x="5634" y="9227"/>
                  </a:moveTo>
                  <a:lnTo>
                    <a:pt x="5537" y="9616"/>
                  </a:lnTo>
                  <a:lnTo>
                    <a:pt x="3400" y="9616"/>
                  </a:lnTo>
                  <a:lnTo>
                    <a:pt x="3400" y="9421"/>
                  </a:lnTo>
                  <a:lnTo>
                    <a:pt x="3400" y="9324"/>
                  </a:lnTo>
                  <a:lnTo>
                    <a:pt x="3595" y="9227"/>
                  </a:lnTo>
                  <a:close/>
                  <a:moveTo>
                    <a:pt x="5440" y="10004"/>
                  </a:moveTo>
                  <a:lnTo>
                    <a:pt x="5343" y="10490"/>
                  </a:lnTo>
                  <a:lnTo>
                    <a:pt x="5440" y="10587"/>
                  </a:lnTo>
                  <a:lnTo>
                    <a:pt x="3886" y="10587"/>
                  </a:lnTo>
                  <a:lnTo>
                    <a:pt x="3789" y="10684"/>
                  </a:lnTo>
                  <a:lnTo>
                    <a:pt x="3692" y="10781"/>
                  </a:lnTo>
                  <a:lnTo>
                    <a:pt x="3692" y="10975"/>
                  </a:lnTo>
                  <a:lnTo>
                    <a:pt x="5440" y="10975"/>
                  </a:lnTo>
                  <a:lnTo>
                    <a:pt x="5634" y="11655"/>
                  </a:lnTo>
                  <a:lnTo>
                    <a:pt x="2623" y="11655"/>
                  </a:lnTo>
                  <a:lnTo>
                    <a:pt x="2429" y="11558"/>
                  </a:lnTo>
                  <a:lnTo>
                    <a:pt x="2332" y="11364"/>
                  </a:lnTo>
                  <a:lnTo>
                    <a:pt x="2429" y="11073"/>
                  </a:lnTo>
                  <a:lnTo>
                    <a:pt x="2623" y="10975"/>
                  </a:lnTo>
                  <a:lnTo>
                    <a:pt x="3109" y="10975"/>
                  </a:lnTo>
                  <a:lnTo>
                    <a:pt x="3109" y="10878"/>
                  </a:lnTo>
                  <a:lnTo>
                    <a:pt x="3109" y="10684"/>
                  </a:lnTo>
                  <a:lnTo>
                    <a:pt x="2915" y="10587"/>
                  </a:lnTo>
                  <a:lnTo>
                    <a:pt x="2429" y="10587"/>
                  </a:lnTo>
                  <a:lnTo>
                    <a:pt x="2332" y="10393"/>
                  </a:lnTo>
                  <a:lnTo>
                    <a:pt x="2332" y="10198"/>
                  </a:lnTo>
                  <a:lnTo>
                    <a:pt x="2429" y="10101"/>
                  </a:lnTo>
                  <a:lnTo>
                    <a:pt x="2526" y="10004"/>
                  </a:lnTo>
                  <a:close/>
                  <a:moveTo>
                    <a:pt x="5731" y="12044"/>
                  </a:moveTo>
                  <a:lnTo>
                    <a:pt x="6217" y="12627"/>
                  </a:lnTo>
                  <a:lnTo>
                    <a:pt x="2623" y="12627"/>
                  </a:lnTo>
                  <a:lnTo>
                    <a:pt x="2429" y="12529"/>
                  </a:lnTo>
                  <a:lnTo>
                    <a:pt x="2332" y="12335"/>
                  </a:lnTo>
                  <a:lnTo>
                    <a:pt x="2429" y="12141"/>
                  </a:lnTo>
                  <a:lnTo>
                    <a:pt x="2623" y="12044"/>
                  </a:lnTo>
                  <a:close/>
                  <a:moveTo>
                    <a:pt x="6606" y="13112"/>
                  </a:moveTo>
                  <a:lnTo>
                    <a:pt x="6411" y="13306"/>
                  </a:lnTo>
                  <a:lnTo>
                    <a:pt x="6120" y="13404"/>
                  </a:lnTo>
                  <a:lnTo>
                    <a:pt x="3595" y="13404"/>
                  </a:lnTo>
                  <a:lnTo>
                    <a:pt x="3303" y="13306"/>
                  </a:lnTo>
                  <a:lnTo>
                    <a:pt x="3206" y="13112"/>
                  </a:lnTo>
                  <a:close/>
                  <a:moveTo>
                    <a:pt x="8645" y="7576"/>
                  </a:moveTo>
                  <a:lnTo>
                    <a:pt x="9228" y="7673"/>
                  </a:lnTo>
                  <a:lnTo>
                    <a:pt x="9811" y="7867"/>
                  </a:lnTo>
                  <a:lnTo>
                    <a:pt x="10296" y="8062"/>
                  </a:lnTo>
                  <a:lnTo>
                    <a:pt x="10782" y="8450"/>
                  </a:lnTo>
                  <a:lnTo>
                    <a:pt x="11073" y="8839"/>
                  </a:lnTo>
                  <a:lnTo>
                    <a:pt x="11365" y="9421"/>
                  </a:lnTo>
                  <a:lnTo>
                    <a:pt x="11559" y="9907"/>
                  </a:lnTo>
                  <a:lnTo>
                    <a:pt x="11559" y="10490"/>
                  </a:lnTo>
                  <a:lnTo>
                    <a:pt x="11559" y="11073"/>
                  </a:lnTo>
                  <a:lnTo>
                    <a:pt x="11365" y="11655"/>
                  </a:lnTo>
                  <a:lnTo>
                    <a:pt x="11073" y="12141"/>
                  </a:lnTo>
                  <a:lnTo>
                    <a:pt x="10782" y="12529"/>
                  </a:lnTo>
                  <a:lnTo>
                    <a:pt x="10296" y="12918"/>
                  </a:lnTo>
                  <a:lnTo>
                    <a:pt x="9811" y="13209"/>
                  </a:lnTo>
                  <a:lnTo>
                    <a:pt x="9228" y="13404"/>
                  </a:lnTo>
                  <a:lnTo>
                    <a:pt x="8063" y="13404"/>
                  </a:lnTo>
                  <a:lnTo>
                    <a:pt x="7577" y="13209"/>
                  </a:lnTo>
                  <a:lnTo>
                    <a:pt x="7091" y="12918"/>
                  </a:lnTo>
                  <a:lnTo>
                    <a:pt x="6606" y="12529"/>
                  </a:lnTo>
                  <a:lnTo>
                    <a:pt x="6314" y="12141"/>
                  </a:lnTo>
                  <a:lnTo>
                    <a:pt x="6023" y="11655"/>
                  </a:lnTo>
                  <a:lnTo>
                    <a:pt x="5829" y="11073"/>
                  </a:lnTo>
                  <a:lnTo>
                    <a:pt x="5731" y="10490"/>
                  </a:lnTo>
                  <a:lnTo>
                    <a:pt x="5829" y="9907"/>
                  </a:lnTo>
                  <a:lnTo>
                    <a:pt x="6023" y="9421"/>
                  </a:lnTo>
                  <a:lnTo>
                    <a:pt x="6314" y="8839"/>
                  </a:lnTo>
                  <a:lnTo>
                    <a:pt x="6606" y="8450"/>
                  </a:lnTo>
                  <a:lnTo>
                    <a:pt x="7091" y="8062"/>
                  </a:lnTo>
                  <a:lnTo>
                    <a:pt x="7577" y="7867"/>
                  </a:lnTo>
                  <a:lnTo>
                    <a:pt x="8063" y="7673"/>
                  </a:lnTo>
                  <a:lnTo>
                    <a:pt x="8645" y="7576"/>
                  </a:lnTo>
                  <a:close/>
                  <a:moveTo>
                    <a:pt x="4857" y="0"/>
                  </a:moveTo>
                  <a:lnTo>
                    <a:pt x="3886" y="97"/>
                  </a:lnTo>
                  <a:lnTo>
                    <a:pt x="3012" y="389"/>
                  </a:lnTo>
                  <a:lnTo>
                    <a:pt x="2138" y="874"/>
                  </a:lnTo>
                  <a:lnTo>
                    <a:pt x="1458" y="1457"/>
                  </a:lnTo>
                  <a:lnTo>
                    <a:pt x="875" y="2137"/>
                  </a:lnTo>
                  <a:lnTo>
                    <a:pt x="389" y="3011"/>
                  </a:lnTo>
                  <a:lnTo>
                    <a:pt x="98" y="3885"/>
                  </a:lnTo>
                  <a:lnTo>
                    <a:pt x="1" y="4856"/>
                  </a:lnTo>
                  <a:lnTo>
                    <a:pt x="98" y="5731"/>
                  </a:lnTo>
                  <a:lnTo>
                    <a:pt x="389" y="6605"/>
                  </a:lnTo>
                  <a:lnTo>
                    <a:pt x="778" y="7382"/>
                  </a:lnTo>
                  <a:lnTo>
                    <a:pt x="1264" y="8159"/>
                  </a:lnTo>
                  <a:lnTo>
                    <a:pt x="1846" y="8839"/>
                  </a:lnTo>
                  <a:lnTo>
                    <a:pt x="2332" y="9713"/>
                  </a:lnTo>
                  <a:lnTo>
                    <a:pt x="2041" y="10004"/>
                  </a:lnTo>
                  <a:lnTo>
                    <a:pt x="1943" y="10296"/>
                  </a:lnTo>
                  <a:lnTo>
                    <a:pt x="2041" y="10587"/>
                  </a:lnTo>
                  <a:lnTo>
                    <a:pt x="2235" y="10781"/>
                  </a:lnTo>
                  <a:lnTo>
                    <a:pt x="2041" y="11073"/>
                  </a:lnTo>
                  <a:lnTo>
                    <a:pt x="1943" y="11364"/>
                  </a:lnTo>
                  <a:lnTo>
                    <a:pt x="2041" y="11558"/>
                  </a:lnTo>
                  <a:lnTo>
                    <a:pt x="2235" y="11850"/>
                  </a:lnTo>
                  <a:lnTo>
                    <a:pt x="2041" y="12044"/>
                  </a:lnTo>
                  <a:lnTo>
                    <a:pt x="1943" y="12335"/>
                  </a:lnTo>
                  <a:lnTo>
                    <a:pt x="2041" y="12627"/>
                  </a:lnTo>
                  <a:lnTo>
                    <a:pt x="2235" y="12821"/>
                  </a:lnTo>
                  <a:lnTo>
                    <a:pt x="2429" y="13015"/>
                  </a:lnTo>
                  <a:lnTo>
                    <a:pt x="2720" y="13015"/>
                  </a:lnTo>
                  <a:lnTo>
                    <a:pt x="3012" y="13404"/>
                  </a:lnTo>
                  <a:lnTo>
                    <a:pt x="3206" y="13695"/>
                  </a:lnTo>
                  <a:lnTo>
                    <a:pt x="3400" y="13792"/>
                  </a:lnTo>
                  <a:lnTo>
                    <a:pt x="6411" y="13792"/>
                  </a:lnTo>
                  <a:lnTo>
                    <a:pt x="6606" y="13695"/>
                  </a:lnTo>
                  <a:lnTo>
                    <a:pt x="6800" y="13501"/>
                  </a:lnTo>
                  <a:lnTo>
                    <a:pt x="6994" y="13306"/>
                  </a:lnTo>
                  <a:lnTo>
                    <a:pt x="7383" y="13598"/>
                  </a:lnTo>
                  <a:lnTo>
                    <a:pt x="7771" y="13695"/>
                  </a:lnTo>
                  <a:lnTo>
                    <a:pt x="8257" y="13792"/>
                  </a:lnTo>
                  <a:lnTo>
                    <a:pt x="9325" y="13792"/>
                  </a:lnTo>
                  <a:lnTo>
                    <a:pt x="10005" y="13598"/>
                  </a:lnTo>
                  <a:lnTo>
                    <a:pt x="10588" y="13306"/>
                  </a:lnTo>
                  <a:lnTo>
                    <a:pt x="11073" y="12821"/>
                  </a:lnTo>
                  <a:lnTo>
                    <a:pt x="11462" y="12335"/>
                  </a:lnTo>
                  <a:lnTo>
                    <a:pt x="11753" y="11752"/>
                  </a:lnTo>
                  <a:lnTo>
                    <a:pt x="11948" y="11170"/>
                  </a:lnTo>
                  <a:lnTo>
                    <a:pt x="12045" y="10490"/>
                  </a:lnTo>
                  <a:lnTo>
                    <a:pt x="11948" y="9907"/>
                  </a:lnTo>
                  <a:lnTo>
                    <a:pt x="11850" y="9421"/>
                  </a:lnTo>
                  <a:lnTo>
                    <a:pt x="11559" y="8839"/>
                  </a:lnTo>
                  <a:lnTo>
                    <a:pt x="11268" y="8450"/>
                  </a:lnTo>
                  <a:lnTo>
                    <a:pt x="10879" y="8062"/>
                  </a:lnTo>
                  <a:lnTo>
                    <a:pt x="10491" y="7673"/>
                  </a:lnTo>
                  <a:lnTo>
                    <a:pt x="10005" y="7479"/>
                  </a:lnTo>
                  <a:lnTo>
                    <a:pt x="9422" y="7285"/>
                  </a:lnTo>
                  <a:lnTo>
                    <a:pt x="9422" y="6896"/>
                  </a:lnTo>
                  <a:lnTo>
                    <a:pt x="9714" y="6799"/>
                  </a:lnTo>
                  <a:lnTo>
                    <a:pt x="9908" y="6605"/>
                  </a:lnTo>
                  <a:lnTo>
                    <a:pt x="10005" y="6410"/>
                  </a:lnTo>
                  <a:lnTo>
                    <a:pt x="10005" y="6119"/>
                  </a:lnTo>
                  <a:lnTo>
                    <a:pt x="9908" y="5828"/>
                  </a:lnTo>
                  <a:lnTo>
                    <a:pt x="9811" y="5633"/>
                  </a:lnTo>
                  <a:lnTo>
                    <a:pt x="9617" y="5536"/>
                  </a:lnTo>
                  <a:lnTo>
                    <a:pt x="7771" y="5536"/>
                  </a:lnTo>
                  <a:lnTo>
                    <a:pt x="7577" y="5633"/>
                  </a:lnTo>
                  <a:lnTo>
                    <a:pt x="7383" y="5828"/>
                  </a:lnTo>
                  <a:lnTo>
                    <a:pt x="7285" y="6119"/>
                  </a:lnTo>
                  <a:lnTo>
                    <a:pt x="7383" y="6410"/>
                  </a:lnTo>
                  <a:lnTo>
                    <a:pt x="7480" y="6605"/>
                  </a:lnTo>
                  <a:lnTo>
                    <a:pt x="7674" y="6799"/>
                  </a:lnTo>
                  <a:lnTo>
                    <a:pt x="7965" y="6896"/>
                  </a:lnTo>
                  <a:lnTo>
                    <a:pt x="7965" y="7285"/>
                  </a:lnTo>
                  <a:lnTo>
                    <a:pt x="7285" y="7479"/>
                  </a:lnTo>
                  <a:lnTo>
                    <a:pt x="6703" y="7770"/>
                  </a:lnTo>
                  <a:lnTo>
                    <a:pt x="6217" y="8256"/>
                  </a:lnTo>
                  <a:lnTo>
                    <a:pt x="5829" y="8741"/>
                  </a:lnTo>
                  <a:lnTo>
                    <a:pt x="5829" y="8062"/>
                  </a:lnTo>
                  <a:lnTo>
                    <a:pt x="5829" y="7867"/>
                  </a:lnTo>
                  <a:lnTo>
                    <a:pt x="5926" y="7576"/>
                  </a:lnTo>
                  <a:lnTo>
                    <a:pt x="6897" y="5731"/>
                  </a:lnTo>
                  <a:lnTo>
                    <a:pt x="6897" y="5536"/>
                  </a:lnTo>
                  <a:lnTo>
                    <a:pt x="6897" y="5439"/>
                  </a:lnTo>
                  <a:lnTo>
                    <a:pt x="6800" y="5439"/>
                  </a:lnTo>
                  <a:lnTo>
                    <a:pt x="6508" y="5536"/>
                  </a:lnTo>
                  <a:lnTo>
                    <a:pt x="6314" y="5633"/>
                  </a:lnTo>
                  <a:lnTo>
                    <a:pt x="6120" y="5731"/>
                  </a:lnTo>
                  <a:lnTo>
                    <a:pt x="5926" y="5633"/>
                  </a:lnTo>
                  <a:lnTo>
                    <a:pt x="5829" y="5536"/>
                  </a:lnTo>
                  <a:lnTo>
                    <a:pt x="5537" y="5439"/>
                  </a:lnTo>
                  <a:lnTo>
                    <a:pt x="5246" y="5536"/>
                  </a:lnTo>
                  <a:lnTo>
                    <a:pt x="5052" y="5633"/>
                  </a:lnTo>
                  <a:lnTo>
                    <a:pt x="4857" y="5731"/>
                  </a:lnTo>
                  <a:lnTo>
                    <a:pt x="4663" y="5633"/>
                  </a:lnTo>
                  <a:lnTo>
                    <a:pt x="4566" y="5536"/>
                  </a:lnTo>
                  <a:lnTo>
                    <a:pt x="4275" y="5439"/>
                  </a:lnTo>
                  <a:lnTo>
                    <a:pt x="3983" y="5536"/>
                  </a:lnTo>
                  <a:lnTo>
                    <a:pt x="3789" y="5633"/>
                  </a:lnTo>
                  <a:lnTo>
                    <a:pt x="3595" y="5731"/>
                  </a:lnTo>
                  <a:lnTo>
                    <a:pt x="3400" y="5633"/>
                  </a:lnTo>
                  <a:lnTo>
                    <a:pt x="3303" y="5536"/>
                  </a:lnTo>
                  <a:lnTo>
                    <a:pt x="3012" y="5439"/>
                  </a:lnTo>
                  <a:lnTo>
                    <a:pt x="2915" y="5439"/>
                  </a:lnTo>
                  <a:lnTo>
                    <a:pt x="2818" y="5536"/>
                  </a:lnTo>
                  <a:lnTo>
                    <a:pt x="2818" y="5731"/>
                  </a:lnTo>
                  <a:lnTo>
                    <a:pt x="3789" y="7576"/>
                  </a:lnTo>
                  <a:lnTo>
                    <a:pt x="3886" y="7867"/>
                  </a:lnTo>
                  <a:lnTo>
                    <a:pt x="3886" y="8062"/>
                  </a:lnTo>
                  <a:lnTo>
                    <a:pt x="3886" y="8839"/>
                  </a:lnTo>
                  <a:lnTo>
                    <a:pt x="3595" y="8839"/>
                  </a:lnTo>
                  <a:lnTo>
                    <a:pt x="3303" y="8936"/>
                  </a:lnTo>
                  <a:lnTo>
                    <a:pt x="3206" y="9033"/>
                  </a:lnTo>
                  <a:lnTo>
                    <a:pt x="3012" y="9227"/>
                  </a:lnTo>
                  <a:lnTo>
                    <a:pt x="3012" y="9421"/>
                  </a:lnTo>
                  <a:lnTo>
                    <a:pt x="3012" y="9616"/>
                  </a:lnTo>
                  <a:lnTo>
                    <a:pt x="2720" y="9616"/>
                  </a:lnTo>
                  <a:lnTo>
                    <a:pt x="2235" y="8741"/>
                  </a:lnTo>
                  <a:lnTo>
                    <a:pt x="1555" y="7867"/>
                  </a:lnTo>
                  <a:lnTo>
                    <a:pt x="1069" y="7187"/>
                  </a:lnTo>
                  <a:lnTo>
                    <a:pt x="778" y="6508"/>
                  </a:lnTo>
                  <a:lnTo>
                    <a:pt x="487" y="5731"/>
                  </a:lnTo>
                  <a:lnTo>
                    <a:pt x="389" y="4856"/>
                  </a:lnTo>
                  <a:lnTo>
                    <a:pt x="487" y="3982"/>
                  </a:lnTo>
                  <a:lnTo>
                    <a:pt x="778" y="3108"/>
                  </a:lnTo>
                  <a:lnTo>
                    <a:pt x="1166" y="2428"/>
                  </a:lnTo>
                  <a:lnTo>
                    <a:pt x="1749" y="1748"/>
                  </a:lnTo>
                  <a:lnTo>
                    <a:pt x="2332" y="1166"/>
                  </a:lnTo>
                  <a:lnTo>
                    <a:pt x="3109" y="777"/>
                  </a:lnTo>
                  <a:lnTo>
                    <a:pt x="3983" y="486"/>
                  </a:lnTo>
                  <a:lnTo>
                    <a:pt x="4857" y="389"/>
                  </a:lnTo>
                  <a:lnTo>
                    <a:pt x="5731" y="486"/>
                  </a:lnTo>
                  <a:lnTo>
                    <a:pt x="6606" y="777"/>
                  </a:lnTo>
                  <a:lnTo>
                    <a:pt x="7383" y="1166"/>
                  </a:lnTo>
                  <a:lnTo>
                    <a:pt x="7965" y="1651"/>
                  </a:lnTo>
                  <a:lnTo>
                    <a:pt x="8548" y="2331"/>
                  </a:lnTo>
                  <a:lnTo>
                    <a:pt x="8937" y="3108"/>
                  </a:lnTo>
                  <a:lnTo>
                    <a:pt x="9228" y="3885"/>
                  </a:lnTo>
                  <a:lnTo>
                    <a:pt x="9325" y="4759"/>
                  </a:lnTo>
                  <a:lnTo>
                    <a:pt x="9422" y="4954"/>
                  </a:lnTo>
                  <a:lnTo>
                    <a:pt x="9714" y="4954"/>
                  </a:lnTo>
                  <a:lnTo>
                    <a:pt x="9714" y="4759"/>
                  </a:lnTo>
                  <a:lnTo>
                    <a:pt x="9617" y="3788"/>
                  </a:lnTo>
                  <a:lnTo>
                    <a:pt x="9325" y="2914"/>
                  </a:lnTo>
                  <a:lnTo>
                    <a:pt x="8840" y="2137"/>
                  </a:lnTo>
                  <a:lnTo>
                    <a:pt x="8257" y="1360"/>
                  </a:lnTo>
                  <a:lnTo>
                    <a:pt x="7577" y="777"/>
                  </a:lnTo>
                  <a:lnTo>
                    <a:pt x="6800" y="389"/>
                  </a:lnTo>
                  <a:lnTo>
                    <a:pt x="5829" y="97"/>
                  </a:lnTo>
                  <a:lnTo>
                    <a:pt x="48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251"/>
            <p:cNvSpPr/>
            <p:nvPr/>
          </p:nvSpPr>
          <p:spPr>
            <a:xfrm>
              <a:off x="1560954" y="1344148"/>
              <a:ext cx="324402" cy="371480"/>
            </a:xfrm>
            <a:custGeom>
              <a:rect b="b" l="l" r="r" t="t"/>
              <a:pathLst>
                <a:path extrusionOk="0" fill="none" h="13793" w="12045">
                  <a:moveTo>
                    <a:pt x="9422" y="7285"/>
                  </a:moveTo>
                  <a:lnTo>
                    <a:pt x="9422" y="6896"/>
                  </a:lnTo>
                  <a:lnTo>
                    <a:pt x="9422" y="6896"/>
                  </a:lnTo>
                  <a:lnTo>
                    <a:pt x="9714" y="6799"/>
                  </a:lnTo>
                  <a:lnTo>
                    <a:pt x="9908" y="6605"/>
                  </a:lnTo>
                  <a:lnTo>
                    <a:pt x="10005" y="6410"/>
                  </a:lnTo>
                  <a:lnTo>
                    <a:pt x="10005" y="6119"/>
                  </a:lnTo>
                  <a:lnTo>
                    <a:pt x="10005" y="6119"/>
                  </a:lnTo>
                  <a:lnTo>
                    <a:pt x="9908" y="5828"/>
                  </a:lnTo>
                  <a:lnTo>
                    <a:pt x="9811" y="5633"/>
                  </a:lnTo>
                  <a:lnTo>
                    <a:pt x="9617" y="5536"/>
                  </a:lnTo>
                  <a:lnTo>
                    <a:pt x="9325" y="5536"/>
                  </a:lnTo>
                  <a:lnTo>
                    <a:pt x="7965" y="5536"/>
                  </a:lnTo>
                  <a:lnTo>
                    <a:pt x="7965" y="5536"/>
                  </a:lnTo>
                  <a:lnTo>
                    <a:pt x="7771" y="5536"/>
                  </a:lnTo>
                  <a:lnTo>
                    <a:pt x="7577" y="5633"/>
                  </a:lnTo>
                  <a:lnTo>
                    <a:pt x="7383" y="5828"/>
                  </a:lnTo>
                  <a:lnTo>
                    <a:pt x="7285" y="6119"/>
                  </a:lnTo>
                  <a:lnTo>
                    <a:pt x="7285" y="6119"/>
                  </a:lnTo>
                  <a:lnTo>
                    <a:pt x="7383" y="6410"/>
                  </a:lnTo>
                  <a:lnTo>
                    <a:pt x="7480" y="6605"/>
                  </a:lnTo>
                  <a:lnTo>
                    <a:pt x="7674" y="6799"/>
                  </a:lnTo>
                  <a:lnTo>
                    <a:pt x="7965" y="6896"/>
                  </a:lnTo>
                  <a:lnTo>
                    <a:pt x="7965" y="7285"/>
                  </a:lnTo>
                  <a:lnTo>
                    <a:pt x="7965" y="7285"/>
                  </a:lnTo>
                  <a:lnTo>
                    <a:pt x="7285" y="7479"/>
                  </a:lnTo>
                  <a:lnTo>
                    <a:pt x="6703" y="7770"/>
                  </a:lnTo>
                  <a:lnTo>
                    <a:pt x="6217" y="8256"/>
                  </a:lnTo>
                  <a:lnTo>
                    <a:pt x="5829" y="8741"/>
                  </a:lnTo>
                  <a:lnTo>
                    <a:pt x="5829" y="8062"/>
                  </a:lnTo>
                  <a:lnTo>
                    <a:pt x="5829" y="8062"/>
                  </a:lnTo>
                  <a:lnTo>
                    <a:pt x="5829" y="7867"/>
                  </a:lnTo>
                  <a:lnTo>
                    <a:pt x="5926" y="7576"/>
                  </a:lnTo>
                  <a:lnTo>
                    <a:pt x="6897" y="5731"/>
                  </a:lnTo>
                  <a:lnTo>
                    <a:pt x="6897" y="5731"/>
                  </a:lnTo>
                  <a:lnTo>
                    <a:pt x="6897" y="5536"/>
                  </a:lnTo>
                  <a:lnTo>
                    <a:pt x="6897" y="5439"/>
                  </a:lnTo>
                  <a:lnTo>
                    <a:pt x="6800" y="5439"/>
                  </a:lnTo>
                  <a:lnTo>
                    <a:pt x="6800" y="5439"/>
                  </a:lnTo>
                  <a:lnTo>
                    <a:pt x="6508" y="5536"/>
                  </a:lnTo>
                  <a:lnTo>
                    <a:pt x="6314" y="5633"/>
                  </a:lnTo>
                  <a:lnTo>
                    <a:pt x="6314" y="5633"/>
                  </a:lnTo>
                  <a:lnTo>
                    <a:pt x="6120" y="5731"/>
                  </a:lnTo>
                  <a:lnTo>
                    <a:pt x="6120" y="5731"/>
                  </a:lnTo>
                  <a:lnTo>
                    <a:pt x="5926" y="5633"/>
                  </a:lnTo>
                  <a:lnTo>
                    <a:pt x="5926" y="5633"/>
                  </a:lnTo>
                  <a:lnTo>
                    <a:pt x="5829" y="5536"/>
                  </a:lnTo>
                  <a:lnTo>
                    <a:pt x="5537" y="5439"/>
                  </a:lnTo>
                  <a:lnTo>
                    <a:pt x="5537" y="5439"/>
                  </a:lnTo>
                  <a:lnTo>
                    <a:pt x="5246" y="5536"/>
                  </a:lnTo>
                  <a:lnTo>
                    <a:pt x="5052" y="5633"/>
                  </a:lnTo>
                  <a:lnTo>
                    <a:pt x="5052" y="5633"/>
                  </a:lnTo>
                  <a:lnTo>
                    <a:pt x="4857" y="5731"/>
                  </a:lnTo>
                  <a:lnTo>
                    <a:pt x="4857" y="5731"/>
                  </a:lnTo>
                  <a:lnTo>
                    <a:pt x="4663" y="5633"/>
                  </a:lnTo>
                  <a:lnTo>
                    <a:pt x="4663" y="5633"/>
                  </a:lnTo>
                  <a:lnTo>
                    <a:pt x="4566" y="5536"/>
                  </a:lnTo>
                  <a:lnTo>
                    <a:pt x="4275" y="5439"/>
                  </a:lnTo>
                  <a:lnTo>
                    <a:pt x="4275" y="5439"/>
                  </a:lnTo>
                  <a:lnTo>
                    <a:pt x="3983" y="5536"/>
                  </a:lnTo>
                  <a:lnTo>
                    <a:pt x="3789" y="5633"/>
                  </a:lnTo>
                  <a:lnTo>
                    <a:pt x="3789" y="5633"/>
                  </a:lnTo>
                  <a:lnTo>
                    <a:pt x="3595" y="5731"/>
                  </a:lnTo>
                  <a:lnTo>
                    <a:pt x="3595" y="5731"/>
                  </a:lnTo>
                  <a:lnTo>
                    <a:pt x="3400" y="5633"/>
                  </a:lnTo>
                  <a:lnTo>
                    <a:pt x="3400" y="5633"/>
                  </a:lnTo>
                  <a:lnTo>
                    <a:pt x="3303" y="5536"/>
                  </a:lnTo>
                  <a:lnTo>
                    <a:pt x="3012" y="5439"/>
                  </a:lnTo>
                  <a:lnTo>
                    <a:pt x="3012" y="5439"/>
                  </a:lnTo>
                  <a:lnTo>
                    <a:pt x="2915" y="5439"/>
                  </a:lnTo>
                  <a:lnTo>
                    <a:pt x="2818" y="5536"/>
                  </a:lnTo>
                  <a:lnTo>
                    <a:pt x="2818" y="5731"/>
                  </a:lnTo>
                  <a:lnTo>
                    <a:pt x="3789" y="7576"/>
                  </a:lnTo>
                  <a:lnTo>
                    <a:pt x="3789" y="7576"/>
                  </a:lnTo>
                  <a:lnTo>
                    <a:pt x="3886" y="7867"/>
                  </a:lnTo>
                  <a:lnTo>
                    <a:pt x="3886" y="8062"/>
                  </a:lnTo>
                  <a:lnTo>
                    <a:pt x="3886" y="8839"/>
                  </a:lnTo>
                  <a:lnTo>
                    <a:pt x="3595" y="8839"/>
                  </a:lnTo>
                  <a:lnTo>
                    <a:pt x="3595" y="8839"/>
                  </a:lnTo>
                  <a:lnTo>
                    <a:pt x="3303" y="8936"/>
                  </a:lnTo>
                  <a:lnTo>
                    <a:pt x="3206" y="9033"/>
                  </a:lnTo>
                  <a:lnTo>
                    <a:pt x="3012" y="9227"/>
                  </a:lnTo>
                  <a:lnTo>
                    <a:pt x="3012" y="9421"/>
                  </a:lnTo>
                  <a:lnTo>
                    <a:pt x="3012" y="9616"/>
                  </a:lnTo>
                  <a:lnTo>
                    <a:pt x="2720" y="9616"/>
                  </a:lnTo>
                  <a:lnTo>
                    <a:pt x="2720" y="9616"/>
                  </a:lnTo>
                  <a:lnTo>
                    <a:pt x="2235" y="8741"/>
                  </a:lnTo>
                  <a:lnTo>
                    <a:pt x="1555" y="7867"/>
                  </a:lnTo>
                  <a:lnTo>
                    <a:pt x="1555" y="7867"/>
                  </a:lnTo>
                  <a:lnTo>
                    <a:pt x="1069" y="7187"/>
                  </a:lnTo>
                  <a:lnTo>
                    <a:pt x="778" y="6508"/>
                  </a:lnTo>
                  <a:lnTo>
                    <a:pt x="487" y="5731"/>
                  </a:lnTo>
                  <a:lnTo>
                    <a:pt x="389" y="4856"/>
                  </a:lnTo>
                  <a:lnTo>
                    <a:pt x="389" y="4856"/>
                  </a:lnTo>
                  <a:lnTo>
                    <a:pt x="487" y="3982"/>
                  </a:lnTo>
                  <a:lnTo>
                    <a:pt x="778" y="3108"/>
                  </a:lnTo>
                  <a:lnTo>
                    <a:pt x="1166" y="2428"/>
                  </a:lnTo>
                  <a:lnTo>
                    <a:pt x="1749" y="1748"/>
                  </a:lnTo>
                  <a:lnTo>
                    <a:pt x="2332" y="1166"/>
                  </a:lnTo>
                  <a:lnTo>
                    <a:pt x="3109" y="777"/>
                  </a:lnTo>
                  <a:lnTo>
                    <a:pt x="3983" y="486"/>
                  </a:lnTo>
                  <a:lnTo>
                    <a:pt x="4857" y="389"/>
                  </a:lnTo>
                  <a:lnTo>
                    <a:pt x="4857" y="389"/>
                  </a:lnTo>
                  <a:lnTo>
                    <a:pt x="5731" y="486"/>
                  </a:lnTo>
                  <a:lnTo>
                    <a:pt x="6606" y="777"/>
                  </a:lnTo>
                  <a:lnTo>
                    <a:pt x="7383" y="1166"/>
                  </a:lnTo>
                  <a:lnTo>
                    <a:pt x="7965" y="1651"/>
                  </a:lnTo>
                  <a:lnTo>
                    <a:pt x="8548" y="2331"/>
                  </a:lnTo>
                  <a:lnTo>
                    <a:pt x="8937" y="3108"/>
                  </a:lnTo>
                  <a:lnTo>
                    <a:pt x="9228" y="3885"/>
                  </a:lnTo>
                  <a:lnTo>
                    <a:pt x="9325" y="4759"/>
                  </a:lnTo>
                  <a:lnTo>
                    <a:pt x="9325" y="4759"/>
                  </a:lnTo>
                  <a:lnTo>
                    <a:pt x="9422" y="4954"/>
                  </a:lnTo>
                  <a:lnTo>
                    <a:pt x="9519" y="4954"/>
                  </a:lnTo>
                  <a:lnTo>
                    <a:pt x="9519" y="4954"/>
                  </a:lnTo>
                  <a:lnTo>
                    <a:pt x="9714" y="4954"/>
                  </a:lnTo>
                  <a:lnTo>
                    <a:pt x="9714" y="4759"/>
                  </a:lnTo>
                  <a:lnTo>
                    <a:pt x="9714" y="4759"/>
                  </a:lnTo>
                  <a:lnTo>
                    <a:pt x="9617" y="3788"/>
                  </a:lnTo>
                  <a:lnTo>
                    <a:pt x="9325" y="2914"/>
                  </a:lnTo>
                  <a:lnTo>
                    <a:pt x="8840" y="2137"/>
                  </a:lnTo>
                  <a:lnTo>
                    <a:pt x="8257" y="1360"/>
                  </a:lnTo>
                  <a:lnTo>
                    <a:pt x="7577" y="777"/>
                  </a:lnTo>
                  <a:lnTo>
                    <a:pt x="6800" y="389"/>
                  </a:lnTo>
                  <a:lnTo>
                    <a:pt x="5829" y="97"/>
                  </a:lnTo>
                  <a:lnTo>
                    <a:pt x="4857" y="0"/>
                  </a:lnTo>
                  <a:lnTo>
                    <a:pt x="4857" y="0"/>
                  </a:lnTo>
                  <a:lnTo>
                    <a:pt x="4857" y="0"/>
                  </a:lnTo>
                  <a:lnTo>
                    <a:pt x="4857" y="0"/>
                  </a:lnTo>
                  <a:lnTo>
                    <a:pt x="3886" y="97"/>
                  </a:lnTo>
                  <a:lnTo>
                    <a:pt x="3012" y="389"/>
                  </a:lnTo>
                  <a:lnTo>
                    <a:pt x="2138" y="874"/>
                  </a:lnTo>
                  <a:lnTo>
                    <a:pt x="1458" y="1457"/>
                  </a:lnTo>
                  <a:lnTo>
                    <a:pt x="875" y="2137"/>
                  </a:lnTo>
                  <a:lnTo>
                    <a:pt x="389" y="3011"/>
                  </a:lnTo>
                  <a:lnTo>
                    <a:pt x="98" y="3885"/>
                  </a:lnTo>
                  <a:lnTo>
                    <a:pt x="1" y="4856"/>
                  </a:lnTo>
                  <a:lnTo>
                    <a:pt x="1" y="4856"/>
                  </a:lnTo>
                  <a:lnTo>
                    <a:pt x="98" y="5731"/>
                  </a:lnTo>
                  <a:lnTo>
                    <a:pt x="389" y="6605"/>
                  </a:lnTo>
                  <a:lnTo>
                    <a:pt x="778" y="7382"/>
                  </a:lnTo>
                  <a:lnTo>
                    <a:pt x="1264" y="8159"/>
                  </a:lnTo>
                  <a:lnTo>
                    <a:pt x="1264" y="8159"/>
                  </a:lnTo>
                  <a:lnTo>
                    <a:pt x="1846" y="8839"/>
                  </a:lnTo>
                  <a:lnTo>
                    <a:pt x="2332" y="9713"/>
                  </a:lnTo>
                  <a:lnTo>
                    <a:pt x="2332" y="9713"/>
                  </a:lnTo>
                  <a:lnTo>
                    <a:pt x="2041" y="10004"/>
                  </a:lnTo>
                  <a:lnTo>
                    <a:pt x="1943" y="10296"/>
                  </a:lnTo>
                  <a:lnTo>
                    <a:pt x="1943" y="10296"/>
                  </a:lnTo>
                  <a:lnTo>
                    <a:pt x="2041" y="10587"/>
                  </a:lnTo>
                  <a:lnTo>
                    <a:pt x="2235" y="10781"/>
                  </a:lnTo>
                  <a:lnTo>
                    <a:pt x="2235" y="10781"/>
                  </a:lnTo>
                  <a:lnTo>
                    <a:pt x="2041" y="11073"/>
                  </a:lnTo>
                  <a:lnTo>
                    <a:pt x="1943" y="11364"/>
                  </a:lnTo>
                  <a:lnTo>
                    <a:pt x="1943" y="11364"/>
                  </a:lnTo>
                  <a:lnTo>
                    <a:pt x="2041" y="11558"/>
                  </a:lnTo>
                  <a:lnTo>
                    <a:pt x="2235" y="11850"/>
                  </a:lnTo>
                  <a:lnTo>
                    <a:pt x="2235" y="11850"/>
                  </a:lnTo>
                  <a:lnTo>
                    <a:pt x="2041" y="12044"/>
                  </a:lnTo>
                  <a:lnTo>
                    <a:pt x="1943" y="12335"/>
                  </a:lnTo>
                  <a:lnTo>
                    <a:pt x="1943" y="12335"/>
                  </a:lnTo>
                  <a:lnTo>
                    <a:pt x="2041" y="12627"/>
                  </a:lnTo>
                  <a:lnTo>
                    <a:pt x="2235" y="12821"/>
                  </a:lnTo>
                  <a:lnTo>
                    <a:pt x="2429" y="13015"/>
                  </a:lnTo>
                  <a:lnTo>
                    <a:pt x="2720" y="13015"/>
                  </a:lnTo>
                  <a:lnTo>
                    <a:pt x="2720" y="13015"/>
                  </a:lnTo>
                  <a:lnTo>
                    <a:pt x="2720" y="13015"/>
                  </a:lnTo>
                  <a:lnTo>
                    <a:pt x="3012" y="13404"/>
                  </a:lnTo>
                  <a:lnTo>
                    <a:pt x="3206" y="13695"/>
                  </a:lnTo>
                  <a:lnTo>
                    <a:pt x="3400" y="13792"/>
                  </a:lnTo>
                  <a:lnTo>
                    <a:pt x="3595" y="13792"/>
                  </a:lnTo>
                  <a:lnTo>
                    <a:pt x="6120" y="13792"/>
                  </a:lnTo>
                  <a:lnTo>
                    <a:pt x="6120" y="13792"/>
                  </a:lnTo>
                  <a:lnTo>
                    <a:pt x="6411" y="13792"/>
                  </a:lnTo>
                  <a:lnTo>
                    <a:pt x="6606" y="13695"/>
                  </a:lnTo>
                  <a:lnTo>
                    <a:pt x="6800" y="13501"/>
                  </a:lnTo>
                  <a:lnTo>
                    <a:pt x="6994" y="13306"/>
                  </a:lnTo>
                  <a:lnTo>
                    <a:pt x="6994" y="13306"/>
                  </a:lnTo>
                  <a:lnTo>
                    <a:pt x="7383" y="13598"/>
                  </a:lnTo>
                  <a:lnTo>
                    <a:pt x="7771" y="13695"/>
                  </a:lnTo>
                  <a:lnTo>
                    <a:pt x="8257" y="13792"/>
                  </a:lnTo>
                  <a:lnTo>
                    <a:pt x="8645" y="13792"/>
                  </a:lnTo>
                  <a:lnTo>
                    <a:pt x="8645" y="13792"/>
                  </a:lnTo>
                  <a:lnTo>
                    <a:pt x="9325" y="13792"/>
                  </a:lnTo>
                  <a:lnTo>
                    <a:pt x="10005" y="13598"/>
                  </a:lnTo>
                  <a:lnTo>
                    <a:pt x="10588" y="13306"/>
                  </a:lnTo>
                  <a:lnTo>
                    <a:pt x="11073" y="12821"/>
                  </a:lnTo>
                  <a:lnTo>
                    <a:pt x="11462" y="12335"/>
                  </a:lnTo>
                  <a:lnTo>
                    <a:pt x="11753" y="11752"/>
                  </a:lnTo>
                  <a:lnTo>
                    <a:pt x="11948" y="11170"/>
                  </a:lnTo>
                  <a:lnTo>
                    <a:pt x="12045" y="10490"/>
                  </a:lnTo>
                  <a:lnTo>
                    <a:pt x="12045" y="10490"/>
                  </a:lnTo>
                  <a:lnTo>
                    <a:pt x="11948" y="9907"/>
                  </a:lnTo>
                  <a:lnTo>
                    <a:pt x="11850" y="9421"/>
                  </a:lnTo>
                  <a:lnTo>
                    <a:pt x="11559" y="8839"/>
                  </a:lnTo>
                  <a:lnTo>
                    <a:pt x="11268" y="8450"/>
                  </a:lnTo>
                  <a:lnTo>
                    <a:pt x="10879" y="8062"/>
                  </a:lnTo>
                  <a:lnTo>
                    <a:pt x="10491" y="7673"/>
                  </a:lnTo>
                  <a:lnTo>
                    <a:pt x="10005" y="7479"/>
                  </a:lnTo>
                  <a:lnTo>
                    <a:pt x="9422" y="7285"/>
                  </a:lnTo>
                  <a:lnTo>
                    <a:pt x="9422" y="7285"/>
                  </a:lnTo>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251"/>
            <p:cNvSpPr/>
            <p:nvPr/>
          </p:nvSpPr>
          <p:spPr>
            <a:xfrm>
              <a:off x="1767607" y="1503696"/>
              <a:ext cx="54969" cy="15729"/>
            </a:xfrm>
            <a:custGeom>
              <a:rect b="b" l="l" r="r" t="t"/>
              <a:pathLst>
                <a:path extrusionOk="0" fill="none" h="584" w="2041">
                  <a:moveTo>
                    <a:pt x="1" y="292"/>
                  </a:moveTo>
                  <a:lnTo>
                    <a:pt x="1" y="292"/>
                  </a:lnTo>
                  <a:lnTo>
                    <a:pt x="98" y="98"/>
                  </a:lnTo>
                  <a:lnTo>
                    <a:pt x="292" y="1"/>
                  </a:lnTo>
                  <a:lnTo>
                    <a:pt x="1749" y="1"/>
                  </a:lnTo>
                  <a:lnTo>
                    <a:pt x="1749" y="1"/>
                  </a:lnTo>
                  <a:lnTo>
                    <a:pt x="1846" y="1"/>
                  </a:lnTo>
                  <a:lnTo>
                    <a:pt x="1944" y="195"/>
                  </a:lnTo>
                  <a:lnTo>
                    <a:pt x="1944" y="195"/>
                  </a:lnTo>
                  <a:lnTo>
                    <a:pt x="2041" y="292"/>
                  </a:lnTo>
                  <a:lnTo>
                    <a:pt x="1944" y="486"/>
                  </a:lnTo>
                  <a:lnTo>
                    <a:pt x="1846" y="486"/>
                  </a:lnTo>
                  <a:lnTo>
                    <a:pt x="1749" y="584"/>
                  </a:lnTo>
                  <a:lnTo>
                    <a:pt x="292" y="584"/>
                  </a:lnTo>
                  <a:lnTo>
                    <a:pt x="292" y="584"/>
                  </a:lnTo>
                  <a:lnTo>
                    <a:pt x="98" y="486"/>
                  </a:lnTo>
                  <a:lnTo>
                    <a:pt x="1" y="292"/>
                  </a:lnTo>
                  <a:lnTo>
                    <a:pt x="1" y="292"/>
                  </a:lnTo>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251"/>
            <p:cNvSpPr/>
            <p:nvPr/>
          </p:nvSpPr>
          <p:spPr>
            <a:xfrm>
              <a:off x="1785921" y="1529874"/>
              <a:ext cx="18341" cy="7864"/>
            </a:xfrm>
            <a:custGeom>
              <a:rect b="b" l="l" r="r" t="t"/>
              <a:pathLst>
                <a:path extrusionOk="0" fill="none" h="292" w="681">
                  <a:moveTo>
                    <a:pt x="1" y="0"/>
                  </a:moveTo>
                  <a:lnTo>
                    <a:pt x="681" y="0"/>
                  </a:lnTo>
                  <a:lnTo>
                    <a:pt x="681" y="291"/>
                  </a:lnTo>
                  <a:lnTo>
                    <a:pt x="681" y="291"/>
                  </a:lnTo>
                  <a:lnTo>
                    <a:pt x="292" y="291"/>
                  </a:lnTo>
                  <a:lnTo>
                    <a:pt x="292" y="291"/>
                  </a:lnTo>
                  <a:lnTo>
                    <a:pt x="1" y="291"/>
                  </a:lnTo>
                  <a:lnTo>
                    <a:pt x="1" y="0"/>
                  </a:lnTo>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251"/>
            <p:cNvSpPr/>
            <p:nvPr/>
          </p:nvSpPr>
          <p:spPr>
            <a:xfrm>
              <a:off x="1652525" y="1501084"/>
              <a:ext cx="78508" cy="81121"/>
            </a:xfrm>
            <a:custGeom>
              <a:rect b="b" l="l" r="r" t="t"/>
              <a:pathLst>
                <a:path extrusionOk="0" fill="none" h="3012" w="2915">
                  <a:moveTo>
                    <a:pt x="680" y="1555"/>
                  </a:moveTo>
                  <a:lnTo>
                    <a:pt x="0" y="292"/>
                  </a:lnTo>
                  <a:lnTo>
                    <a:pt x="0" y="292"/>
                  </a:lnTo>
                  <a:lnTo>
                    <a:pt x="292" y="292"/>
                  </a:lnTo>
                  <a:lnTo>
                    <a:pt x="583" y="195"/>
                  </a:lnTo>
                  <a:lnTo>
                    <a:pt x="680" y="1"/>
                  </a:lnTo>
                  <a:lnTo>
                    <a:pt x="875" y="1"/>
                  </a:lnTo>
                  <a:lnTo>
                    <a:pt x="875" y="1"/>
                  </a:lnTo>
                  <a:lnTo>
                    <a:pt x="1069" y="98"/>
                  </a:lnTo>
                  <a:lnTo>
                    <a:pt x="1069" y="98"/>
                  </a:lnTo>
                  <a:lnTo>
                    <a:pt x="1166" y="195"/>
                  </a:lnTo>
                  <a:lnTo>
                    <a:pt x="1457" y="292"/>
                  </a:lnTo>
                  <a:lnTo>
                    <a:pt x="1457" y="292"/>
                  </a:lnTo>
                  <a:lnTo>
                    <a:pt x="1749" y="195"/>
                  </a:lnTo>
                  <a:lnTo>
                    <a:pt x="1943" y="98"/>
                  </a:lnTo>
                  <a:lnTo>
                    <a:pt x="1943" y="98"/>
                  </a:lnTo>
                  <a:lnTo>
                    <a:pt x="2137" y="1"/>
                  </a:lnTo>
                  <a:lnTo>
                    <a:pt x="2137" y="1"/>
                  </a:lnTo>
                  <a:lnTo>
                    <a:pt x="2331" y="98"/>
                  </a:lnTo>
                  <a:lnTo>
                    <a:pt x="2331" y="98"/>
                  </a:lnTo>
                  <a:lnTo>
                    <a:pt x="2623" y="292"/>
                  </a:lnTo>
                  <a:lnTo>
                    <a:pt x="2914" y="292"/>
                  </a:lnTo>
                  <a:lnTo>
                    <a:pt x="2234" y="1555"/>
                  </a:lnTo>
                  <a:lnTo>
                    <a:pt x="2234" y="1555"/>
                  </a:lnTo>
                  <a:lnTo>
                    <a:pt x="2137" y="1943"/>
                  </a:lnTo>
                  <a:lnTo>
                    <a:pt x="2040" y="2332"/>
                  </a:lnTo>
                  <a:lnTo>
                    <a:pt x="2040" y="3012"/>
                  </a:lnTo>
                  <a:lnTo>
                    <a:pt x="875" y="3012"/>
                  </a:lnTo>
                  <a:lnTo>
                    <a:pt x="875" y="2332"/>
                  </a:lnTo>
                  <a:lnTo>
                    <a:pt x="875" y="2332"/>
                  </a:lnTo>
                  <a:lnTo>
                    <a:pt x="875" y="1943"/>
                  </a:lnTo>
                  <a:lnTo>
                    <a:pt x="680" y="1555"/>
                  </a:lnTo>
                  <a:lnTo>
                    <a:pt x="680" y="1555"/>
                  </a:lnTo>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251"/>
            <p:cNvSpPr/>
            <p:nvPr/>
          </p:nvSpPr>
          <p:spPr>
            <a:xfrm>
              <a:off x="1652525" y="1592654"/>
              <a:ext cx="60194" cy="10477"/>
            </a:xfrm>
            <a:custGeom>
              <a:rect b="b" l="l" r="r" t="t"/>
              <a:pathLst>
                <a:path extrusionOk="0" fill="none" h="389" w="2235">
                  <a:moveTo>
                    <a:pt x="195" y="0"/>
                  </a:moveTo>
                  <a:lnTo>
                    <a:pt x="2234" y="0"/>
                  </a:lnTo>
                  <a:lnTo>
                    <a:pt x="2234" y="0"/>
                  </a:lnTo>
                  <a:lnTo>
                    <a:pt x="2137" y="389"/>
                  </a:lnTo>
                  <a:lnTo>
                    <a:pt x="0" y="389"/>
                  </a:lnTo>
                  <a:lnTo>
                    <a:pt x="0" y="194"/>
                  </a:lnTo>
                  <a:lnTo>
                    <a:pt x="0" y="194"/>
                  </a:lnTo>
                  <a:lnTo>
                    <a:pt x="0" y="97"/>
                  </a:lnTo>
                  <a:lnTo>
                    <a:pt x="195" y="0"/>
                  </a:lnTo>
                  <a:lnTo>
                    <a:pt x="195" y="0"/>
                  </a:lnTo>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251"/>
            <p:cNvSpPr/>
            <p:nvPr/>
          </p:nvSpPr>
          <p:spPr>
            <a:xfrm>
              <a:off x="1623734" y="1613581"/>
              <a:ext cx="88985" cy="44492"/>
            </a:xfrm>
            <a:custGeom>
              <a:rect b="b" l="l" r="r" t="t"/>
              <a:pathLst>
                <a:path extrusionOk="0" fill="none" h="1652" w="3304">
                  <a:moveTo>
                    <a:pt x="1" y="1360"/>
                  </a:moveTo>
                  <a:lnTo>
                    <a:pt x="1" y="1360"/>
                  </a:lnTo>
                  <a:lnTo>
                    <a:pt x="98" y="1069"/>
                  </a:lnTo>
                  <a:lnTo>
                    <a:pt x="292" y="971"/>
                  </a:lnTo>
                  <a:lnTo>
                    <a:pt x="584" y="971"/>
                  </a:lnTo>
                  <a:lnTo>
                    <a:pt x="584" y="971"/>
                  </a:lnTo>
                  <a:lnTo>
                    <a:pt x="778" y="971"/>
                  </a:lnTo>
                  <a:lnTo>
                    <a:pt x="778" y="874"/>
                  </a:lnTo>
                  <a:lnTo>
                    <a:pt x="778" y="874"/>
                  </a:lnTo>
                  <a:lnTo>
                    <a:pt x="778" y="680"/>
                  </a:lnTo>
                  <a:lnTo>
                    <a:pt x="584" y="583"/>
                  </a:lnTo>
                  <a:lnTo>
                    <a:pt x="292" y="583"/>
                  </a:lnTo>
                  <a:lnTo>
                    <a:pt x="292" y="583"/>
                  </a:lnTo>
                  <a:lnTo>
                    <a:pt x="98" y="583"/>
                  </a:lnTo>
                  <a:lnTo>
                    <a:pt x="1" y="389"/>
                  </a:lnTo>
                  <a:lnTo>
                    <a:pt x="1" y="389"/>
                  </a:lnTo>
                  <a:lnTo>
                    <a:pt x="1" y="194"/>
                  </a:lnTo>
                  <a:lnTo>
                    <a:pt x="98" y="97"/>
                  </a:lnTo>
                  <a:lnTo>
                    <a:pt x="195" y="0"/>
                  </a:lnTo>
                  <a:lnTo>
                    <a:pt x="292" y="0"/>
                  </a:lnTo>
                  <a:lnTo>
                    <a:pt x="3109" y="0"/>
                  </a:lnTo>
                  <a:lnTo>
                    <a:pt x="3109" y="0"/>
                  </a:lnTo>
                  <a:lnTo>
                    <a:pt x="3012" y="486"/>
                  </a:lnTo>
                  <a:lnTo>
                    <a:pt x="3012" y="486"/>
                  </a:lnTo>
                  <a:lnTo>
                    <a:pt x="3109" y="583"/>
                  </a:lnTo>
                  <a:lnTo>
                    <a:pt x="1555" y="583"/>
                  </a:lnTo>
                  <a:lnTo>
                    <a:pt x="1555" y="583"/>
                  </a:lnTo>
                  <a:lnTo>
                    <a:pt x="1458" y="680"/>
                  </a:lnTo>
                  <a:lnTo>
                    <a:pt x="1361" y="777"/>
                  </a:lnTo>
                  <a:lnTo>
                    <a:pt x="1361" y="777"/>
                  </a:lnTo>
                  <a:lnTo>
                    <a:pt x="1361" y="971"/>
                  </a:lnTo>
                  <a:lnTo>
                    <a:pt x="1555" y="971"/>
                  </a:lnTo>
                  <a:lnTo>
                    <a:pt x="3109" y="971"/>
                  </a:lnTo>
                  <a:lnTo>
                    <a:pt x="3109" y="971"/>
                  </a:lnTo>
                  <a:lnTo>
                    <a:pt x="3303" y="1651"/>
                  </a:lnTo>
                  <a:lnTo>
                    <a:pt x="292" y="1651"/>
                  </a:lnTo>
                  <a:lnTo>
                    <a:pt x="292" y="1651"/>
                  </a:lnTo>
                  <a:lnTo>
                    <a:pt x="98" y="1554"/>
                  </a:lnTo>
                  <a:lnTo>
                    <a:pt x="1" y="1360"/>
                  </a:lnTo>
                  <a:lnTo>
                    <a:pt x="1" y="1360"/>
                  </a:lnTo>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251"/>
            <p:cNvSpPr/>
            <p:nvPr/>
          </p:nvSpPr>
          <p:spPr>
            <a:xfrm>
              <a:off x="1623734" y="1668496"/>
              <a:ext cx="104687" cy="15729"/>
            </a:xfrm>
            <a:custGeom>
              <a:rect b="b" l="l" r="r" t="t"/>
              <a:pathLst>
                <a:path extrusionOk="0" fill="none" h="584" w="3887">
                  <a:moveTo>
                    <a:pt x="1" y="292"/>
                  </a:moveTo>
                  <a:lnTo>
                    <a:pt x="1" y="292"/>
                  </a:lnTo>
                  <a:lnTo>
                    <a:pt x="98" y="98"/>
                  </a:lnTo>
                  <a:lnTo>
                    <a:pt x="292" y="1"/>
                  </a:lnTo>
                  <a:lnTo>
                    <a:pt x="3400" y="1"/>
                  </a:lnTo>
                  <a:lnTo>
                    <a:pt x="3400" y="1"/>
                  </a:lnTo>
                  <a:lnTo>
                    <a:pt x="3886" y="584"/>
                  </a:lnTo>
                  <a:lnTo>
                    <a:pt x="292" y="584"/>
                  </a:lnTo>
                  <a:lnTo>
                    <a:pt x="292" y="584"/>
                  </a:lnTo>
                  <a:lnTo>
                    <a:pt x="98" y="486"/>
                  </a:lnTo>
                  <a:lnTo>
                    <a:pt x="1" y="292"/>
                  </a:lnTo>
                  <a:lnTo>
                    <a:pt x="1" y="292"/>
                  </a:lnTo>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251"/>
            <p:cNvSpPr/>
            <p:nvPr/>
          </p:nvSpPr>
          <p:spPr>
            <a:xfrm>
              <a:off x="1647300" y="1697287"/>
              <a:ext cx="91571" cy="7864"/>
            </a:xfrm>
            <a:custGeom>
              <a:rect b="b" l="l" r="r" t="t"/>
              <a:pathLst>
                <a:path extrusionOk="0" fill="none" h="292" w="3400">
                  <a:moveTo>
                    <a:pt x="2914" y="292"/>
                  </a:moveTo>
                  <a:lnTo>
                    <a:pt x="389" y="292"/>
                  </a:lnTo>
                  <a:lnTo>
                    <a:pt x="389" y="292"/>
                  </a:lnTo>
                  <a:lnTo>
                    <a:pt x="97" y="194"/>
                  </a:lnTo>
                  <a:lnTo>
                    <a:pt x="0" y="0"/>
                  </a:lnTo>
                  <a:lnTo>
                    <a:pt x="3302" y="0"/>
                  </a:lnTo>
                  <a:lnTo>
                    <a:pt x="3302" y="0"/>
                  </a:lnTo>
                  <a:lnTo>
                    <a:pt x="3400" y="0"/>
                  </a:lnTo>
                  <a:lnTo>
                    <a:pt x="3400" y="0"/>
                  </a:lnTo>
                  <a:lnTo>
                    <a:pt x="3205" y="194"/>
                  </a:lnTo>
                  <a:lnTo>
                    <a:pt x="2914" y="292"/>
                  </a:lnTo>
                  <a:lnTo>
                    <a:pt x="2914" y="292"/>
                  </a:lnTo>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251"/>
            <p:cNvSpPr/>
            <p:nvPr/>
          </p:nvSpPr>
          <p:spPr>
            <a:xfrm>
              <a:off x="1715304" y="1548162"/>
              <a:ext cx="156990" cy="156990"/>
            </a:xfrm>
            <a:custGeom>
              <a:rect b="b" l="l" r="r" t="t"/>
              <a:pathLst>
                <a:path extrusionOk="0" fill="none" h="5829" w="5829">
                  <a:moveTo>
                    <a:pt x="2914" y="5829"/>
                  </a:moveTo>
                  <a:lnTo>
                    <a:pt x="2914" y="5829"/>
                  </a:lnTo>
                  <a:lnTo>
                    <a:pt x="2332" y="5829"/>
                  </a:lnTo>
                  <a:lnTo>
                    <a:pt x="1846" y="5634"/>
                  </a:lnTo>
                  <a:lnTo>
                    <a:pt x="1360" y="5343"/>
                  </a:lnTo>
                  <a:lnTo>
                    <a:pt x="875" y="4954"/>
                  </a:lnTo>
                  <a:lnTo>
                    <a:pt x="583" y="4566"/>
                  </a:lnTo>
                  <a:lnTo>
                    <a:pt x="292" y="4080"/>
                  </a:lnTo>
                  <a:lnTo>
                    <a:pt x="98" y="3498"/>
                  </a:lnTo>
                  <a:lnTo>
                    <a:pt x="0" y="2915"/>
                  </a:lnTo>
                  <a:lnTo>
                    <a:pt x="0" y="2915"/>
                  </a:lnTo>
                  <a:lnTo>
                    <a:pt x="98" y="2332"/>
                  </a:lnTo>
                  <a:lnTo>
                    <a:pt x="292" y="1846"/>
                  </a:lnTo>
                  <a:lnTo>
                    <a:pt x="583" y="1264"/>
                  </a:lnTo>
                  <a:lnTo>
                    <a:pt x="875" y="875"/>
                  </a:lnTo>
                  <a:lnTo>
                    <a:pt x="1360" y="487"/>
                  </a:lnTo>
                  <a:lnTo>
                    <a:pt x="1846" y="292"/>
                  </a:lnTo>
                  <a:lnTo>
                    <a:pt x="2332" y="98"/>
                  </a:lnTo>
                  <a:lnTo>
                    <a:pt x="2914" y="1"/>
                  </a:lnTo>
                  <a:lnTo>
                    <a:pt x="2914" y="1"/>
                  </a:lnTo>
                  <a:lnTo>
                    <a:pt x="3497" y="98"/>
                  </a:lnTo>
                  <a:lnTo>
                    <a:pt x="4080" y="292"/>
                  </a:lnTo>
                  <a:lnTo>
                    <a:pt x="4565" y="487"/>
                  </a:lnTo>
                  <a:lnTo>
                    <a:pt x="5051" y="875"/>
                  </a:lnTo>
                  <a:lnTo>
                    <a:pt x="5342" y="1264"/>
                  </a:lnTo>
                  <a:lnTo>
                    <a:pt x="5634" y="1846"/>
                  </a:lnTo>
                  <a:lnTo>
                    <a:pt x="5828" y="2332"/>
                  </a:lnTo>
                  <a:lnTo>
                    <a:pt x="5828" y="2915"/>
                  </a:lnTo>
                  <a:lnTo>
                    <a:pt x="5828" y="2915"/>
                  </a:lnTo>
                  <a:lnTo>
                    <a:pt x="5828" y="3498"/>
                  </a:lnTo>
                  <a:lnTo>
                    <a:pt x="5634" y="4080"/>
                  </a:lnTo>
                  <a:lnTo>
                    <a:pt x="5342" y="4566"/>
                  </a:lnTo>
                  <a:lnTo>
                    <a:pt x="5051" y="4954"/>
                  </a:lnTo>
                  <a:lnTo>
                    <a:pt x="4565" y="5343"/>
                  </a:lnTo>
                  <a:lnTo>
                    <a:pt x="4080" y="5634"/>
                  </a:lnTo>
                  <a:lnTo>
                    <a:pt x="3497" y="5829"/>
                  </a:lnTo>
                  <a:lnTo>
                    <a:pt x="2914" y="5829"/>
                  </a:lnTo>
                  <a:lnTo>
                    <a:pt x="2914" y="5829"/>
                  </a:lnTo>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251"/>
            <p:cNvSpPr/>
            <p:nvPr/>
          </p:nvSpPr>
          <p:spPr>
            <a:xfrm>
              <a:off x="1793786" y="1705124"/>
              <a:ext cx="27" cy="27"/>
            </a:xfrm>
            <a:custGeom>
              <a:rect b="b" l="l" r="r" t="t"/>
              <a:pathLst>
                <a:path extrusionOk="0" fill="none" h="1" w="1">
                  <a:moveTo>
                    <a:pt x="0" y="1"/>
                  </a:moveTo>
                  <a:lnTo>
                    <a:pt x="0" y="1"/>
                  </a:lnTo>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251"/>
            <p:cNvSpPr/>
            <p:nvPr/>
          </p:nvSpPr>
          <p:spPr>
            <a:xfrm>
              <a:off x="1728394" y="1561251"/>
              <a:ext cx="133424" cy="133451"/>
            </a:xfrm>
            <a:custGeom>
              <a:rect b="b" l="l" r="r" t="t"/>
              <a:pathLst>
                <a:path extrusionOk="0" h="4955" w="4954">
                  <a:moveTo>
                    <a:pt x="2914" y="389"/>
                  </a:moveTo>
                  <a:lnTo>
                    <a:pt x="3302" y="486"/>
                  </a:lnTo>
                  <a:lnTo>
                    <a:pt x="3594" y="680"/>
                  </a:lnTo>
                  <a:lnTo>
                    <a:pt x="3982" y="972"/>
                  </a:lnTo>
                  <a:lnTo>
                    <a:pt x="4177" y="1263"/>
                  </a:lnTo>
                  <a:lnTo>
                    <a:pt x="4371" y="1652"/>
                  </a:lnTo>
                  <a:lnTo>
                    <a:pt x="4468" y="2040"/>
                  </a:lnTo>
                  <a:lnTo>
                    <a:pt x="4565" y="2429"/>
                  </a:lnTo>
                  <a:lnTo>
                    <a:pt x="4468" y="2817"/>
                  </a:lnTo>
                  <a:lnTo>
                    <a:pt x="4371" y="3206"/>
                  </a:lnTo>
                  <a:lnTo>
                    <a:pt x="4177" y="3594"/>
                  </a:lnTo>
                  <a:lnTo>
                    <a:pt x="3982" y="3886"/>
                  </a:lnTo>
                  <a:lnTo>
                    <a:pt x="3594" y="4177"/>
                  </a:lnTo>
                  <a:lnTo>
                    <a:pt x="3302" y="4371"/>
                  </a:lnTo>
                  <a:lnTo>
                    <a:pt x="2914" y="4468"/>
                  </a:lnTo>
                  <a:lnTo>
                    <a:pt x="2428" y="4566"/>
                  </a:lnTo>
                  <a:lnTo>
                    <a:pt x="2040" y="4468"/>
                  </a:lnTo>
                  <a:lnTo>
                    <a:pt x="1651" y="4371"/>
                  </a:lnTo>
                  <a:lnTo>
                    <a:pt x="1263" y="4177"/>
                  </a:lnTo>
                  <a:lnTo>
                    <a:pt x="971" y="3886"/>
                  </a:lnTo>
                  <a:lnTo>
                    <a:pt x="777" y="3594"/>
                  </a:lnTo>
                  <a:lnTo>
                    <a:pt x="583" y="3206"/>
                  </a:lnTo>
                  <a:lnTo>
                    <a:pt x="389" y="2817"/>
                  </a:lnTo>
                  <a:lnTo>
                    <a:pt x="389" y="2429"/>
                  </a:lnTo>
                  <a:lnTo>
                    <a:pt x="389" y="2040"/>
                  </a:lnTo>
                  <a:lnTo>
                    <a:pt x="583" y="1652"/>
                  </a:lnTo>
                  <a:lnTo>
                    <a:pt x="777" y="1263"/>
                  </a:lnTo>
                  <a:lnTo>
                    <a:pt x="971" y="972"/>
                  </a:lnTo>
                  <a:lnTo>
                    <a:pt x="1263" y="680"/>
                  </a:lnTo>
                  <a:lnTo>
                    <a:pt x="1651" y="486"/>
                  </a:lnTo>
                  <a:lnTo>
                    <a:pt x="2040" y="389"/>
                  </a:lnTo>
                  <a:close/>
                  <a:moveTo>
                    <a:pt x="1943" y="1"/>
                  </a:moveTo>
                  <a:lnTo>
                    <a:pt x="1457" y="195"/>
                  </a:lnTo>
                  <a:lnTo>
                    <a:pt x="1068" y="389"/>
                  </a:lnTo>
                  <a:lnTo>
                    <a:pt x="680" y="680"/>
                  </a:lnTo>
                  <a:lnTo>
                    <a:pt x="389" y="1069"/>
                  </a:lnTo>
                  <a:lnTo>
                    <a:pt x="194" y="1458"/>
                  </a:lnTo>
                  <a:lnTo>
                    <a:pt x="0" y="1943"/>
                  </a:lnTo>
                  <a:lnTo>
                    <a:pt x="0" y="2429"/>
                  </a:lnTo>
                  <a:lnTo>
                    <a:pt x="0" y="2914"/>
                  </a:lnTo>
                  <a:lnTo>
                    <a:pt x="194" y="3400"/>
                  </a:lnTo>
                  <a:lnTo>
                    <a:pt x="389" y="3789"/>
                  </a:lnTo>
                  <a:lnTo>
                    <a:pt x="680" y="4177"/>
                  </a:lnTo>
                  <a:lnTo>
                    <a:pt x="1068" y="4468"/>
                  </a:lnTo>
                  <a:lnTo>
                    <a:pt x="1457" y="4760"/>
                  </a:lnTo>
                  <a:lnTo>
                    <a:pt x="1943" y="4857"/>
                  </a:lnTo>
                  <a:lnTo>
                    <a:pt x="2428" y="4954"/>
                  </a:lnTo>
                  <a:lnTo>
                    <a:pt x="3011" y="4857"/>
                  </a:lnTo>
                  <a:lnTo>
                    <a:pt x="3400" y="4760"/>
                  </a:lnTo>
                  <a:lnTo>
                    <a:pt x="3885" y="4468"/>
                  </a:lnTo>
                  <a:lnTo>
                    <a:pt x="4177" y="4177"/>
                  </a:lnTo>
                  <a:lnTo>
                    <a:pt x="4565" y="3789"/>
                  </a:lnTo>
                  <a:lnTo>
                    <a:pt x="4759" y="3400"/>
                  </a:lnTo>
                  <a:lnTo>
                    <a:pt x="4856" y="2914"/>
                  </a:lnTo>
                  <a:lnTo>
                    <a:pt x="4954" y="2429"/>
                  </a:lnTo>
                  <a:lnTo>
                    <a:pt x="4856" y="1943"/>
                  </a:lnTo>
                  <a:lnTo>
                    <a:pt x="4759" y="1458"/>
                  </a:lnTo>
                  <a:lnTo>
                    <a:pt x="4565" y="1069"/>
                  </a:lnTo>
                  <a:lnTo>
                    <a:pt x="4177" y="680"/>
                  </a:lnTo>
                  <a:lnTo>
                    <a:pt x="3885" y="389"/>
                  </a:lnTo>
                  <a:lnTo>
                    <a:pt x="3400" y="195"/>
                  </a:lnTo>
                  <a:lnTo>
                    <a:pt x="30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251"/>
            <p:cNvSpPr/>
            <p:nvPr/>
          </p:nvSpPr>
          <p:spPr>
            <a:xfrm>
              <a:off x="1728394" y="1561251"/>
              <a:ext cx="133424" cy="133451"/>
            </a:xfrm>
            <a:custGeom>
              <a:rect b="b" l="l" r="r" t="t"/>
              <a:pathLst>
                <a:path extrusionOk="0" fill="none" h="4955" w="4954">
                  <a:moveTo>
                    <a:pt x="2428" y="1"/>
                  </a:moveTo>
                  <a:lnTo>
                    <a:pt x="2428" y="1"/>
                  </a:lnTo>
                  <a:lnTo>
                    <a:pt x="1943" y="1"/>
                  </a:lnTo>
                  <a:lnTo>
                    <a:pt x="1457" y="195"/>
                  </a:lnTo>
                  <a:lnTo>
                    <a:pt x="1068" y="389"/>
                  </a:lnTo>
                  <a:lnTo>
                    <a:pt x="680" y="680"/>
                  </a:lnTo>
                  <a:lnTo>
                    <a:pt x="389" y="1069"/>
                  </a:lnTo>
                  <a:lnTo>
                    <a:pt x="194" y="1458"/>
                  </a:lnTo>
                  <a:lnTo>
                    <a:pt x="0" y="1943"/>
                  </a:lnTo>
                  <a:lnTo>
                    <a:pt x="0" y="2429"/>
                  </a:lnTo>
                  <a:lnTo>
                    <a:pt x="0" y="2429"/>
                  </a:lnTo>
                  <a:lnTo>
                    <a:pt x="0" y="2914"/>
                  </a:lnTo>
                  <a:lnTo>
                    <a:pt x="194" y="3400"/>
                  </a:lnTo>
                  <a:lnTo>
                    <a:pt x="389" y="3789"/>
                  </a:lnTo>
                  <a:lnTo>
                    <a:pt x="680" y="4177"/>
                  </a:lnTo>
                  <a:lnTo>
                    <a:pt x="1068" y="4468"/>
                  </a:lnTo>
                  <a:lnTo>
                    <a:pt x="1457" y="4760"/>
                  </a:lnTo>
                  <a:lnTo>
                    <a:pt x="1943" y="4857"/>
                  </a:lnTo>
                  <a:lnTo>
                    <a:pt x="2428" y="4954"/>
                  </a:lnTo>
                  <a:lnTo>
                    <a:pt x="2428" y="4954"/>
                  </a:lnTo>
                  <a:lnTo>
                    <a:pt x="3011" y="4857"/>
                  </a:lnTo>
                  <a:lnTo>
                    <a:pt x="3400" y="4760"/>
                  </a:lnTo>
                  <a:lnTo>
                    <a:pt x="3885" y="4468"/>
                  </a:lnTo>
                  <a:lnTo>
                    <a:pt x="4177" y="4177"/>
                  </a:lnTo>
                  <a:lnTo>
                    <a:pt x="4565" y="3789"/>
                  </a:lnTo>
                  <a:lnTo>
                    <a:pt x="4759" y="3400"/>
                  </a:lnTo>
                  <a:lnTo>
                    <a:pt x="4856" y="2914"/>
                  </a:lnTo>
                  <a:lnTo>
                    <a:pt x="4954" y="2429"/>
                  </a:lnTo>
                  <a:lnTo>
                    <a:pt x="4954" y="2429"/>
                  </a:lnTo>
                  <a:lnTo>
                    <a:pt x="4856" y="1943"/>
                  </a:lnTo>
                  <a:lnTo>
                    <a:pt x="4759" y="1458"/>
                  </a:lnTo>
                  <a:lnTo>
                    <a:pt x="4565" y="1069"/>
                  </a:lnTo>
                  <a:lnTo>
                    <a:pt x="4177" y="680"/>
                  </a:lnTo>
                  <a:lnTo>
                    <a:pt x="3885" y="389"/>
                  </a:lnTo>
                  <a:lnTo>
                    <a:pt x="3400" y="195"/>
                  </a:lnTo>
                  <a:lnTo>
                    <a:pt x="3011" y="1"/>
                  </a:lnTo>
                  <a:lnTo>
                    <a:pt x="2428" y="1"/>
                  </a:lnTo>
                  <a:lnTo>
                    <a:pt x="2428" y="1"/>
                  </a:lnTo>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251"/>
            <p:cNvSpPr/>
            <p:nvPr/>
          </p:nvSpPr>
          <p:spPr>
            <a:xfrm>
              <a:off x="1738843" y="1571728"/>
              <a:ext cx="112524" cy="112497"/>
            </a:xfrm>
            <a:custGeom>
              <a:rect b="b" l="l" r="r" t="t"/>
              <a:pathLst>
                <a:path extrusionOk="0" fill="none" h="4177" w="4178">
                  <a:moveTo>
                    <a:pt x="2040" y="4177"/>
                  </a:moveTo>
                  <a:lnTo>
                    <a:pt x="2040" y="4177"/>
                  </a:lnTo>
                  <a:lnTo>
                    <a:pt x="1652" y="4079"/>
                  </a:lnTo>
                  <a:lnTo>
                    <a:pt x="1263" y="3982"/>
                  </a:lnTo>
                  <a:lnTo>
                    <a:pt x="875" y="3788"/>
                  </a:lnTo>
                  <a:lnTo>
                    <a:pt x="583" y="3497"/>
                  </a:lnTo>
                  <a:lnTo>
                    <a:pt x="389" y="3205"/>
                  </a:lnTo>
                  <a:lnTo>
                    <a:pt x="195" y="2817"/>
                  </a:lnTo>
                  <a:lnTo>
                    <a:pt x="1" y="2428"/>
                  </a:lnTo>
                  <a:lnTo>
                    <a:pt x="1" y="2040"/>
                  </a:lnTo>
                  <a:lnTo>
                    <a:pt x="1" y="2040"/>
                  </a:lnTo>
                  <a:lnTo>
                    <a:pt x="1" y="1651"/>
                  </a:lnTo>
                  <a:lnTo>
                    <a:pt x="195" y="1263"/>
                  </a:lnTo>
                  <a:lnTo>
                    <a:pt x="389" y="874"/>
                  </a:lnTo>
                  <a:lnTo>
                    <a:pt x="583" y="583"/>
                  </a:lnTo>
                  <a:lnTo>
                    <a:pt x="875" y="291"/>
                  </a:lnTo>
                  <a:lnTo>
                    <a:pt x="1263" y="97"/>
                  </a:lnTo>
                  <a:lnTo>
                    <a:pt x="1652" y="0"/>
                  </a:lnTo>
                  <a:lnTo>
                    <a:pt x="2040" y="0"/>
                  </a:lnTo>
                  <a:lnTo>
                    <a:pt x="2040" y="0"/>
                  </a:lnTo>
                  <a:lnTo>
                    <a:pt x="2526" y="0"/>
                  </a:lnTo>
                  <a:lnTo>
                    <a:pt x="2914" y="97"/>
                  </a:lnTo>
                  <a:lnTo>
                    <a:pt x="3206" y="291"/>
                  </a:lnTo>
                  <a:lnTo>
                    <a:pt x="3594" y="583"/>
                  </a:lnTo>
                  <a:lnTo>
                    <a:pt x="3789" y="874"/>
                  </a:lnTo>
                  <a:lnTo>
                    <a:pt x="3983" y="1263"/>
                  </a:lnTo>
                  <a:lnTo>
                    <a:pt x="4080" y="1651"/>
                  </a:lnTo>
                  <a:lnTo>
                    <a:pt x="4177" y="2040"/>
                  </a:lnTo>
                  <a:lnTo>
                    <a:pt x="4177" y="2040"/>
                  </a:lnTo>
                  <a:lnTo>
                    <a:pt x="4080" y="2428"/>
                  </a:lnTo>
                  <a:lnTo>
                    <a:pt x="3983" y="2817"/>
                  </a:lnTo>
                  <a:lnTo>
                    <a:pt x="3789" y="3205"/>
                  </a:lnTo>
                  <a:lnTo>
                    <a:pt x="3594" y="3497"/>
                  </a:lnTo>
                  <a:lnTo>
                    <a:pt x="3206" y="3788"/>
                  </a:lnTo>
                  <a:lnTo>
                    <a:pt x="2914" y="3982"/>
                  </a:lnTo>
                  <a:lnTo>
                    <a:pt x="2526" y="4079"/>
                  </a:lnTo>
                  <a:lnTo>
                    <a:pt x="2040" y="4177"/>
                  </a:lnTo>
                  <a:lnTo>
                    <a:pt x="2040" y="4177"/>
                  </a:lnTo>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251"/>
            <p:cNvSpPr/>
            <p:nvPr/>
          </p:nvSpPr>
          <p:spPr>
            <a:xfrm>
              <a:off x="1793786" y="1684198"/>
              <a:ext cx="27" cy="27"/>
            </a:xfrm>
            <a:custGeom>
              <a:rect b="b" l="l" r="r" t="t"/>
              <a:pathLst>
                <a:path extrusionOk="0" fill="none" h="1" w="1">
                  <a:moveTo>
                    <a:pt x="0" y="1"/>
                  </a:moveTo>
                  <a:lnTo>
                    <a:pt x="0" y="1"/>
                  </a:lnTo>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801"/>
                                        </p:tgtEl>
                                        <p:attrNameLst>
                                          <p:attrName>style.visibility</p:attrName>
                                        </p:attrNameLst>
                                      </p:cBhvr>
                                      <p:to>
                                        <p:strVal val="visible"/>
                                      </p:to>
                                    </p:set>
                                    <p:animEffect filter="fade" transition="in">
                                      <p:cBhvr>
                                        <p:cTn dur="1000"/>
                                        <p:tgtEl>
                                          <p:spTgt spid="1801"/>
                                        </p:tgtEl>
                                      </p:cBhvr>
                                    </p:animEffect>
                                  </p:childTnLst>
                                </p:cTn>
                              </p:par>
                              <p:par>
                                <p:cTn fill="hold" nodeType="withEffect" presetClass="entr" presetID="10" presetSubtype="0">
                                  <p:stCondLst>
                                    <p:cond delay="0"/>
                                  </p:stCondLst>
                                  <p:childTnLst>
                                    <p:set>
                                      <p:cBhvr>
                                        <p:cTn dur="1" fill="hold">
                                          <p:stCondLst>
                                            <p:cond delay="0"/>
                                          </p:stCondLst>
                                        </p:cTn>
                                        <p:tgtEl>
                                          <p:spTgt spid="1803"/>
                                        </p:tgtEl>
                                        <p:attrNameLst>
                                          <p:attrName>style.visibility</p:attrName>
                                        </p:attrNameLst>
                                      </p:cBhvr>
                                      <p:to>
                                        <p:strVal val="visible"/>
                                      </p:to>
                                    </p:set>
                                    <p:animEffect filter="fade" transition="in">
                                      <p:cBhvr>
                                        <p:cTn dur="1000"/>
                                        <p:tgtEl>
                                          <p:spTgt spid="1803"/>
                                        </p:tgtEl>
                                      </p:cBhvr>
                                    </p:animEffect>
                                  </p:childTnLst>
                                </p:cTn>
                              </p:par>
                              <p:par>
                                <p:cTn fill="hold" nodeType="withEffect" presetClass="entr" presetID="10" presetSubtype="0">
                                  <p:stCondLst>
                                    <p:cond delay="0"/>
                                  </p:stCondLst>
                                  <p:childTnLst>
                                    <p:set>
                                      <p:cBhvr>
                                        <p:cTn dur="1" fill="hold">
                                          <p:stCondLst>
                                            <p:cond delay="0"/>
                                          </p:stCondLst>
                                        </p:cTn>
                                        <p:tgtEl>
                                          <p:spTgt spid="1804"/>
                                        </p:tgtEl>
                                        <p:attrNameLst>
                                          <p:attrName>style.visibility</p:attrName>
                                        </p:attrNameLst>
                                      </p:cBhvr>
                                      <p:to>
                                        <p:strVal val="visible"/>
                                      </p:to>
                                    </p:set>
                                    <p:animEffect filter="fade" transition="in">
                                      <p:cBhvr>
                                        <p:cTn dur="1000"/>
                                        <p:tgtEl>
                                          <p:spTgt spid="1804"/>
                                        </p:tgtEl>
                                      </p:cBhvr>
                                    </p:animEffect>
                                  </p:childTnLst>
                                </p:cTn>
                              </p:par>
                              <p:par>
                                <p:cTn fill="hold" nodeType="withEffect" presetClass="entr" presetID="10" presetSubtype="0">
                                  <p:stCondLst>
                                    <p:cond delay="0"/>
                                  </p:stCondLst>
                                  <p:childTnLst>
                                    <p:set>
                                      <p:cBhvr>
                                        <p:cTn dur="1" fill="hold">
                                          <p:stCondLst>
                                            <p:cond delay="0"/>
                                          </p:stCondLst>
                                        </p:cTn>
                                        <p:tgtEl>
                                          <p:spTgt spid="1843"/>
                                        </p:tgtEl>
                                        <p:attrNameLst>
                                          <p:attrName>style.visibility</p:attrName>
                                        </p:attrNameLst>
                                      </p:cBhvr>
                                      <p:to>
                                        <p:strVal val="visible"/>
                                      </p:to>
                                    </p:set>
                                    <p:animEffect filter="fade" transition="in">
                                      <p:cBhvr>
                                        <p:cTn dur="1000"/>
                                        <p:tgtEl>
                                          <p:spTgt spid="184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00"/>
                                        </p:tgtEl>
                                        <p:attrNameLst>
                                          <p:attrName>style.visibility</p:attrName>
                                        </p:attrNameLst>
                                      </p:cBhvr>
                                      <p:to>
                                        <p:strVal val="visible"/>
                                      </p:to>
                                    </p:set>
                                    <p:animEffect filter="fade" transition="in">
                                      <p:cBhvr>
                                        <p:cTn dur="1000"/>
                                        <p:tgtEl>
                                          <p:spTgt spid="1800"/>
                                        </p:tgtEl>
                                      </p:cBhvr>
                                    </p:animEffect>
                                  </p:childTnLst>
                                </p:cTn>
                              </p:par>
                              <p:par>
                                <p:cTn fill="hold" nodeType="withEffect" presetClass="entr" presetID="10" presetSubtype="0">
                                  <p:stCondLst>
                                    <p:cond delay="0"/>
                                  </p:stCondLst>
                                  <p:childTnLst>
                                    <p:set>
                                      <p:cBhvr>
                                        <p:cTn dur="1" fill="hold">
                                          <p:stCondLst>
                                            <p:cond delay="0"/>
                                          </p:stCondLst>
                                        </p:cTn>
                                        <p:tgtEl>
                                          <p:spTgt spid="1805"/>
                                        </p:tgtEl>
                                        <p:attrNameLst>
                                          <p:attrName>style.visibility</p:attrName>
                                        </p:attrNameLst>
                                      </p:cBhvr>
                                      <p:to>
                                        <p:strVal val="visible"/>
                                      </p:to>
                                    </p:set>
                                    <p:animEffect filter="fade" transition="in">
                                      <p:cBhvr>
                                        <p:cTn dur="1000"/>
                                        <p:tgtEl>
                                          <p:spTgt spid="1805"/>
                                        </p:tgtEl>
                                      </p:cBhvr>
                                    </p:animEffect>
                                  </p:childTnLst>
                                </p:cTn>
                              </p:par>
                              <p:par>
                                <p:cTn fill="hold" nodeType="withEffect" presetClass="entr" presetID="10" presetSubtype="0">
                                  <p:stCondLst>
                                    <p:cond delay="0"/>
                                  </p:stCondLst>
                                  <p:childTnLst>
                                    <p:set>
                                      <p:cBhvr>
                                        <p:cTn dur="1" fill="hold">
                                          <p:stCondLst>
                                            <p:cond delay="0"/>
                                          </p:stCondLst>
                                        </p:cTn>
                                        <p:tgtEl>
                                          <p:spTgt spid="1806"/>
                                        </p:tgtEl>
                                        <p:attrNameLst>
                                          <p:attrName>style.visibility</p:attrName>
                                        </p:attrNameLst>
                                      </p:cBhvr>
                                      <p:to>
                                        <p:strVal val="visible"/>
                                      </p:to>
                                    </p:set>
                                    <p:animEffect filter="fade" transition="in">
                                      <p:cBhvr>
                                        <p:cTn dur="1000"/>
                                        <p:tgtEl>
                                          <p:spTgt spid="1806"/>
                                        </p:tgtEl>
                                      </p:cBhvr>
                                    </p:animEffect>
                                  </p:childTnLst>
                                </p:cTn>
                              </p:par>
                              <p:par>
                                <p:cTn fill="hold" nodeType="withEffect" presetClass="entr" presetID="10" presetSubtype="0">
                                  <p:stCondLst>
                                    <p:cond delay="0"/>
                                  </p:stCondLst>
                                  <p:childTnLst>
                                    <p:set>
                                      <p:cBhvr>
                                        <p:cTn dur="1" fill="hold">
                                          <p:stCondLst>
                                            <p:cond delay="0"/>
                                          </p:stCondLst>
                                        </p:cTn>
                                        <p:tgtEl>
                                          <p:spTgt spid="1809"/>
                                        </p:tgtEl>
                                        <p:attrNameLst>
                                          <p:attrName>style.visibility</p:attrName>
                                        </p:attrNameLst>
                                      </p:cBhvr>
                                      <p:to>
                                        <p:strVal val="visible"/>
                                      </p:to>
                                    </p:set>
                                    <p:animEffect filter="fade" transition="in">
                                      <p:cBhvr>
                                        <p:cTn dur="1000"/>
                                        <p:tgtEl>
                                          <p:spTgt spid="180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799"/>
                                        </p:tgtEl>
                                        <p:attrNameLst>
                                          <p:attrName>style.visibility</p:attrName>
                                        </p:attrNameLst>
                                      </p:cBhvr>
                                      <p:to>
                                        <p:strVal val="visible"/>
                                      </p:to>
                                    </p:set>
                                    <p:animEffect filter="fade" transition="in">
                                      <p:cBhvr>
                                        <p:cTn dur="1000"/>
                                        <p:tgtEl>
                                          <p:spTgt spid="1799"/>
                                        </p:tgtEl>
                                      </p:cBhvr>
                                    </p:animEffect>
                                  </p:childTnLst>
                                </p:cTn>
                              </p:par>
                              <p:par>
                                <p:cTn fill="hold" nodeType="withEffect" presetClass="entr" presetID="10" presetSubtype="0">
                                  <p:stCondLst>
                                    <p:cond delay="0"/>
                                  </p:stCondLst>
                                  <p:childTnLst>
                                    <p:set>
                                      <p:cBhvr>
                                        <p:cTn dur="1" fill="hold">
                                          <p:stCondLst>
                                            <p:cond delay="0"/>
                                          </p:stCondLst>
                                        </p:cTn>
                                        <p:tgtEl>
                                          <p:spTgt spid="1807"/>
                                        </p:tgtEl>
                                        <p:attrNameLst>
                                          <p:attrName>style.visibility</p:attrName>
                                        </p:attrNameLst>
                                      </p:cBhvr>
                                      <p:to>
                                        <p:strVal val="visible"/>
                                      </p:to>
                                    </p:set>
                                    <p:animEffect filter="fade" transition="in">
                                      <p:cBhvr>
                                        <p:cTn dur="1000"/>
                                        <p:tgtEl>
                                          <p:spTgt spid="1807"/>
                                        </p:tgtEl>
                                      </p:cBhvr>
                                    </p:animEffect>
                                  </p:childTnLst>
                                </p:cTn>
                              </p:par>
                              <p:par>
                                <p:cTn fill="hold" nodeType="withEffect" presetClass="entr" presetID="10" presetSubtype="0">
                                  <p:stCondLst>
                                    <p:cond delay="0"/>
                                  </p:stCondLst>
                                  <p:childTnLst>
                                    <p:set>
                                      <p:cBhvr>
                                        <p:cTn dur="1" fill="hold">
                                          <p:stCondLst>
                                            <p:cond delay="0"/>
                                          </p:stCondLst>
                                        </p:cTn>
                                        <p:tgtEl>
                                          <p:spTgt spid="1808"/>
                                        </p:tgtEl>
                                        <p:attrNameLst>
                                          <p:attrName>style.visibility</p:attrName>
                                        </p:attrNameLst>
                                      </p:cBhvr>
                                      <p:to>
                                        <p:strVal val="visible"/>
                                      </p:to>
                                    </p:set>
                                    <p:animEffect filter="fade" transition="in">
                                      <p:cBhvr>
                                        <p:cTn dur="1000"/>
                                        <p:tgtEl>
                                          <p:spTgt spid="1808"/>
                                        </p:tgtEl>
                                      </p:cBhvr>
                                    </p:animEffect>
                                  </p:childTnLst>
                                </p:cTn>
                              </p:par>
                              <p:par>
                                <p:cTn fill="hold" nodeType="withEffect" presetClass="entr" presetID="10" presetSubtype="0">
                                  <p:stCondLst>
                                    <p:cond delay="0"/>
                                  </p:stCondLst>
                                  <p:childTnLst>
                                    <p:set>
                                      <p:cBhvr>
                                        <p:cTn dur="1" fill="hold">
                                          <p:stCondLst>
                                            <p:cond delay="0"/>
                                          </p:stCondLst>
                                        </p:cTn>
                                        <p:tgtEl>
                                          <p:spTgt spid="1824"/>
                                        </p:tgtEl>
                                        <p:attrNameLst>
                                          <p:attrName>style.visibility</p:attrName>
                                        </p:attrNameLst>
                                      </p:cBhvr>
                                      <p:to>
                                        <p:strVal val="visible"/>
                                      </p:to>
                                    </p:set>
                                    <p:animEffect filter="fade" transition="in">
                                      <p:cBhvr>
                                        <p:cTn dur="1000"/>
                                        <p:tgtEl>
                                          <p:spTgt spid="18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5" name="Shape 1865"/>
        <p:cNvGrpSpPr/>
        <p:nvPr/>
      </p:nvGrpSpPr>
      <p:grpSpPr>
        <a:xfrm>
          <a:off x="0" y="0"/>
          <a:ext cx="0" cy="0"/>
          <a:chOff x="0" y="0"/>
          <a:chExt cx="0" cy="0"/>
        </a:xfrm>
      </p:grpSpPr>
      <p:sp>
        <p:nvSpPr>
          <p:cNvPr id="1866" name="Google Shape;1866;p252"/>
          <p:cNvSpPr txBox="1"/>
          <p:nvPr>
            <p:ph idx="2" type="body"/>
          </p:nvPr>
        </p:nvSpPr>
        <p:spPr>
          <a:xfrm>
            <a:off x="723975" y="1006625"/>
            <a:ext cx="4401600" cy="35391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A federated learning-based framework is proposed in this research to identify the two most familiar diseases of potato leaves</a:t>
            </a:r>
            <a:endParaRPr/>
          </a:p>
          <a:p>
            <a:pPr indent="-317500" lvl="0" marL="457200" rtl="0" algn="l">
              <a:spcBef>
                <a:spcPts val="0"/>
              </a:spcBef>
              <a:spcAft>
                <a:spcPts val="0"/>
              </a:spcAft>
              <a:buSzPts val="1400"/>
              <a:buChar char="●"/>
            </a:pPr>
            <a:r>
              <a:rPr lang="en"/>
              <a:t>This approach helps to maintain data privacy which is usually a concerning point in the agricultural sector.</a:t>
            </a:r>
            <a:endParaRPr/>
          </a:p>
          <a:p>
            <a:pPr indent="-317500" lvl="0" marL="457200" rtl="0" algn="l">
              <a:spcBef>
                <a:spcPts val="0"/>
              </a:spcBef>
              <a:spcAft>
                <a:spcPts val="0"/>
              </a:spcAft>
              <a:buSzPts val="1400"/>
              <a:buChar char="●"/>
            </a:pPr>
            <a:r>
              <a:rPr lang="en"/>
              <a:t>Demonstrate the advantages of collaborating on multiple agricultural crops</a:t>
            </a:r>
            <a:endParaRPr/>
          </a:p>
          <a:p>
            <a:pPr indent="-317500" lvl="0" marL="457200" rtl="0" algn="l">
              <a:spcBef>
                <a:spcPts val="0"/>
              </a:spcBef>
              <a:spcAft>
                <a:spcPts val="0"/>
              </a:spcAft>
              <a:buSzPts val="1400"/>
              <a:buChar char="●"/>
            </a:pPr>
            <a:r>
              <a:rPr lang="en"/>
              <a:t>Enables scalability to add more clients</a:t>
            </a:r>
            <a:endParaRPr/>
          </a:p>
        </p:txBody>
      </p:sp>
      <p:sp>
        <p:nvSpPr>
          <p:cNvPr id="1867" name="Google Shape;1867;p252"/>
          <p:cNvSpPr txBox="1"/>
          <p:nvPr>
            <p:ph type="title"/>
          </p:nvPr>
        </p:nvSpPr>
        <p:spPr>
          <a:xfrm>
            <a:off x="723975" y="361950"/>
            <a:ext cx="8520600" cy="5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r>
              <a:rPr lang="en"/>
              <a:t> </a:t>
            </a:r>
            <a:endParaRPr/>
          </a:p>
        </p:txBody>
      </p:sp>
      <p:pic>
        <p:nvPicPr>
          <p:cNvPr id="1868" name="Google Shape;1868;p252"/>
          <p:cNvPicPr preferRelativeResize="0"/>
          <p:nvPr/>
        </p:nvPicPr>
        <p:blipFill rotWithShape="1">
          <a:blip r:embed="rId3">
            <a:alphaModFix amt="70000"/>
          </a:blip>
          <a:srcRect b="0" l="12128" r="29251" t="0"/>
          <a:stretch/>
        </p:blipFill>
        <p:spPr>
          <a:xfrm>
            <a:off x="5969276" y="1748201"/>
            <a:ext cx="2985480" cy="3395299"/>
          </a:xfrm>
          <a:prstGeom prst="rect">
            <a:avLst/>
          </a:prstGeom>
          <a:noFill/>
          <a:ln>
            <a:noFill/>
          </a:ln>
        </p:spPr>
      </p:pic>
      <p:sp>
        <p:nvSpPr>
          <p:cNvPr id="1869" name="Google Shape;1869;p252"/>
          <p:cNvSpPr/>
          <p:nvPr/>
        </p:nvSpPr>
        <p:spPr>
          <a:xfrm rot="10800000">
            <a:off x="7092600" y="1519225"/>
            <a:ext cx="20514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252"/>
          <p:cNvSpPr/>
          <p:nvPr/>
        </p:nvSpPr>
        <p:spPr>
          <a:xfrm rot="5400000">
            <a:off x="4790500" y="3755250"/>
            <a:ext cx="20553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2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chemeClr val="dk1"/>
                </a:solidFill>
                <a:latin typeface="Montserrat"/>
                <a:ea typeface="Montserrat"/>
                <a:cs typeface="Montserrat"/>
                <a:sym typeface="Montserrat"/>
              </a:rPr>
              <a:t>‹#›</a:t>
            </a:fld>
            <a:endParaRPr sz="1300">
              <a:solidFill>
                <a:schemeClr val="dk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868"/>
                                        </p:tgtEl>
                                        <p:attrNameLst>
                                          <p:attrName>style.visibility</p:attrName>
                                        </p:attrNameLst>
                                      </p:cBhvr>
                                      <p:to>
                                        <p:strVal val="visible"/>
                                      </p:to>
                                    </p:set>
                                    <p:animEffect filter="fade" transition="in">
                                      <p:cBhvr>
                                        <p:cTn dur="1000"/>
                                        <p:tgtEl>
                                          <p:spTgt spid="1868"/>
                                        </p:tgtEl>
                                      </p:cBhvr>
                                    </p:animEffect>
                                  </p:childTnLst>
                                </p:cTn>
                              </p:par>
                              <p:par>
                                <p:cTn fill="hold" nodeType="withEffect" presetClass="entr" presetID="2" presetSubtype="2">
                                  <p:stCondLst>
                                    <p:cond delay="0"/>
                                  </p:stCondLst>
                                  <p:childTnLst>
                                    <p:set>
                                      <p:cBhvr>
                                        <p:cTn dur="1" fill="hold">
                                          <p:stCondLst>
                                            <p:cond delay="0"/>
                                          </p:stCondLst>
                                        </p:cTn>
                                        <p:tgtEl>
                                          <p:spTgt spid="1869"/>
                                        </p:tgtEl>
                                        <p:attrNameLst>
                                          <p:attrName>style.visibility</p:attrName>
                                        </p:attrNameLst>
                                      </p:cBhvr>
                                      <p:to>
                                        <p:strVal val="visible"/>
                                      </p:to>
                                    </p:set>
                                    <p:anim calcmode="lin" valueType="num">
                                      <p:cBhvr additive="base">
                                        <p:cTn dur="1000"/>
                                        <p:tgtEl>
                                          <p:spTgt spid="186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1870"/>
                                        </p:tgtEl>
                                        <p:attrNameLst>
                                          <p:attrName>style.visibility</p:attrName>
                                        </p:attrNameLst>
                                      </p:cBhvr>
                                      <p:to>
                                        <p:strVal val="visible"/>
                                      </p:to>
                                    </p:set>
                                    <p:anim calcmode="lin" valueType="num">
                                      <p:cBhvr additive="base">
                                        <p:cTn dur="1000"/>
                                        <p:tgtEl>
                                          <p:spTgt spid="187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5" name="Shape 1875"/>
        <p:cNvGrpSpPr/>
        <p:nvPr/>
      </p:nvGrpSpPr>
      <p:grpSpPr>
        <a:xfrm>
          <a:off x="0" y="0"/>
          <a:ext cx="0" cy="0"/>
          <a:chOff x="0" y="0"/>
          <a:chExt cx="0" cy="0"/>
        </a:xfrm>
      </p:grpSpPr>
      <p:sp>
        <p:nvSpPr>
          <p:cNvPr id="1876" name="Google Shape;1876;p253"/>
          <p:cNvSpPr txBox="1"/>
          <p:nvPr>
            <p:ph type="title"/>
          </p:nvPr>
        </p:nvSpPr>
        <p:spPr>
          <a:xfrm>
            <a:off x="268225" y="453175"/>
            <a:ext cx="6903300" cy="84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References</a:t>
            </a:r>
            <a:endParaRPr sz="3600"/>
          </a:p>
        </p:txBody>
      </p:sp>
      <p:sp>
        <p:nvSpPr>
          <p:cNvPr id="1877" name="Google Shape;1877;p2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78" name="Google Shape;1878;p253"/>
          <p:cNvSpPr txBox="1"/>
          <p:nvPr/>
        </p:nvSpPr>
        <p:spPr>
          <a:xfrm>
            <a:off x="268225" y="1080000"/>
            <a:ext cx="83583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Montserrat"/>
                <a:ea typeface="Montserrat"/>
                <a:cs typeface="Montserrat"/>
                <a:sym typeface="Montserrat"/>
              </a:rPr>
              <a:t>[1] D. Hughes, M. Salathe´ et al., “An open access repository of images on plant health to enable the development of mobile disease diagnostics,” arXiv preprint arXiv:1511.08060, 2015.</a:t>
            </a:r>
            <a:endParaRPr sz="1200">
              <a:latin typeface="Montserrat"/>
              <a:ea typeface="Montserrat"/>
              <a:cs typeface="Montserrat"/>
              <a:sym typeface="Montserrat"/>
            </a:endParaRPr>
          </a:p>
          <a:p>
            <a:pPr indent="0" lvl="0" marL="0" rtl="0" algn="l">
              <a:spcBef>
                <a:spcPts val="0"/>
              </a:spcBef>
              <a:spcAft>
                <a:spcPts val="0"/>
              </a:spcAft>
              <a:buNone/>
            </a:pPr>
            <a:r>
              <a:rPr lang="en" sz="1200">
                <a:latin typeface="Montserrat"/>
                <a:ea typeface="Montserrat"/>
                <a:cs typeface="Montserrat"/>
                <a:sym typeface="Montserrat"/>
              </a:rPr>
              <a:t>[2] “New bangladeshi crop disease,” https://www.kaggle.com/datasets/ nafishamoin/new-bangladeshi-crop-disease.</a:t>
            </a:r>
            <a:endParaRPr sz="1200">
              <a:latin typeface="Montserrat"/>
              <a:ea typeface="Montserrat"/>
              <a:cs typeface="Montserrat"/>
              <a:sym typeface="Montserrat"/>
            </a:endParaRPr>
          </a:p>
          <a:p>
            <a:pPr indent="0" lvl="0" marL="0" rtl="0" algn="l">
              <a:spcBef>
                <a:spcPts val="0"/>
              </a:spcBef>
              <a:spcAft>
                <a:spcPts val="0"/>
              </a:spcAft>
              <a:buNone/>
            </a:pPr>
            <a:r>
              <a:rPr lang="en" sz="1200">
                <a:latin typeface="Montserrat"/>
                <a:ea typeface="Montserrat"/>
                <a:cs typeface="Montserrat"/>
                <a:sym typeface="Montserrat"/>
              </a:rPr>
              <a:t>[3] J. Rashid, I. Khan, G. Ali, S. H. Almotiri, M. A. AlGhamdi, and K. Masood, “Multi-level deep learning model for potato leaf disease recognition,” Electronics, vol. 10, no. 17, p. 2064, 2021</a:t>
            </a:r>
            <a:endParaRPr sz="1200">
              <a:latin typeface="Montserrat"/>
              <a:ea typeface="Montserrat"/>
              <a:cs typeface="Montserrat"/>
              <a:sym typeface="Montserrat"/>
            </a:endParaRPr>
          </a:p>
          <a:p>
            <a:pPr indent="0" lvl="0" marL="0" rtl="0" algn="l">
              <a:spcBef>
                <a:spcPts val="0"/>
              </a:spcBef>
              <a:spcAft>
                <a:spcPts val="0"/>
              </a:spcAft>
              <a:buNone/>
            </a:pPr>
            <a:r>
              <a:rPr lang="en" sz="1200">
                <a:latin typeface="Montserrat"/>
                <a:ea typeface="Montserrat"/>
                <a:cs typeface="Montserrat"/>
                <a:sym typeface="Montserrat"/>
              </a:rPr>
              <a:t>[4] D. Tiwari, M. Ashish, N. Gangwar, A. Sharma, S. Patel, and S. Bhardwaj, “Potato leaf diseases detection using deep learning,” in 2020 4th International Conference on Intelligent Computing and Control Systems (ICICCS). IEEE, 2020, pp. 461–466.</a:t>
            </a:r>
            <a:endParaRPr sz="1200">
              <a:latin typeface="Montserrat"/>
              <a:ea typeface="Montserrat"/>
              <a:cs typeface="Montserrat"/>
              <a:sym typeface="Montserrat"/>
            </a:endParaRPr>
          </a:p>
          <a:p>
            <a:pPr indent="0" lvl="0" marL="0" rtl="0" algn="l">
              <a:spcBef>
                <a:spcPts val="0"/>
              </a:spcBef>
              <a:spcAft>
                <a:spcPts val="0"/>
              </a:spcAft>
              <a:buNone/>
            </a:pPr>
            <a:r>
              <a:rPr lang="en" sz="1200">
                <a:latin typeface="Montserrat"/>
                <a:ea typeface="Montserrat"/>
                <a:cs typeface="Montserrat"/>
                <a:sym typeface="Montserrat"/>
              </a:rPr>
              <a:t>[5] M. A. Iqbal and K. H. Talukder, “Detection of potato disease using image segmentation and machine learning,” in 2020 International Conference on Wireless Communications Signal Processing and Networking (WiSPNET). IEEE, 2020, pp. 43–47.</a:t>
            </a:r>
            <a:endParaRPr sz="1200">
              <a:latin typeface="Montserrat"/>
              <a:ea typeface="Montserrat"/>
              <a:cs typeface="Montserrat"/>
              <a:sym typeface="Montserrat"/>
            </a:endParaRPr>
          </a:p>
          <a:p>
            <a:pPr indent="0" lvl="0" marL="0" rtl="0" algn="l">
              <a:spcBef>
                <a:spcPts val="0"/>
              </a:spcBef>
              <a:spcAft>
                <a:spcPts val="0"/>
              </a:spcAft>
              <a:buNone/>
            </a:pPr>
            <a:r>
              <a:rPr lang="en" sz="1200">
                <a:latin typeface="Montserrat"/>
                <a:ea typeface="Montserrat"/>
                <a:cs typeface="Montserrat"/>
                <a:sym typeface="Montserrat"/>
              </a:rPr>
              <a:t>[6] M. Agarwal, A. Sinha, S. K. Gupta, D. Mishra, and R. Mishra, “Potato crop disease classification using convolutional neural network,” in Smart Systems and IoT: Innovations in Computing: Proceeding of SSIC 2019. Springer, 2020, pp. 391–400</a:t>
            </a:r>
            <a:endParaRPr sz="1200">
              <a:latin typeface="Montserrat"/>
              <a:ea typeface="Montserrat"/>
              <a:cs typeface="Montserrat"/>
              <a:sym typeface="Montserrat"/>
            </a:endParaRPr>
          </a:p>
          <a:p>
            <a:pPr indent="0" lvl="0" marL="0" rtl="0" algn="l">
              <a:spcBef>
                <a:spcPts val="0"/>
              </a:spcBef>
              <a:spcAft>
                <a:spcPts val="0"/>
              </a:spcAft>
              <a:buNone/>
            </a:pPr>
            <a:r>
              <a:rPr lang="en" sz="1200">
                <a:latin typeface="Montserrat"/>
                <a:ea typeface="Montserrat"/>
                <a:cs typeface="Montserrat"/>
                <a:sym typeface="Montserrat"/>
              </a:rPr>
              <a:t>[7] N. E. M. Khalifa, M. H. N. Taha, L. M. Abou El-Maged, and A. E. Hassanien, “Artificial intelligence in potato leaf disease classification: a deep learning approach,” Machine Learning and Big Data Analytics Paradigms: Analysis, Applications and Challenges, pp. 63–79, 2021.</a:t>
            </a:r>
            <a:endParaRPr sz="1200">
              <a:latin typeface="Montserrat"/>
              <a:ea typeface="Montserrat"/>
              <a:cs typeface="Montserrat"/>
              <a:sym typeface="Montserrat"/>
            </a:endParaRPr>
          </a:p>
          <a:p>
            <a:pPr indent="0" lvl="0" marL="0" rtl="0" algn="l">
              <a:spcBef>
                <a:spcPts val="0"/>
              </a:spcBef>
              <a:spcAft>
                <a:spcPts val="0"/>
              </a:spcAft>
              <a:buNone/>
            </a:pPr>
            <a:r>
              <a:rPr lang="en" sz="1200">
                <a:latin typeface="Montserrat"/>
                <a:ea typeface="Montserrat"/>
                <a:cs typeface="Montserrat"/>
                <a:sym typeface="Montserrat"/>
              </a:rPr>
              <a:t>[8] Afzaal, H., Farooque, A.A., Schumann, A.W., Hussain, N., McKenzie-Gopsill, A., Esau, T., Abbas, F. and Acharya, B., 2021. Detection of a potato disease (early blight) using artificial intelligence. Remote Sensing, 13(3), p.411.</a:t>
            </a:r>
            <a:endParaRPr sz="1200">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1876"/>
                                        </p:tgtEl>
                                        <p:attrNameLst>
                                          <p:attrName>style.visibility</p:attrName>
                                        </p:attrNameLst>
                                      </p:cBhvr>
                                      <p:to>
                                        <p:strVal val="visible"/>
                                      </p:to>
                                    </p:set>
                                    <p:anim calcmode="lin" valueType="num">
                                      <p:cBhvr additive="base">
                                        <p:cTn dur="200"/>
                                        <p:tgtEl>
                                          <p:spTgt spid="1876"/>
                                        </p:tgtEl>
                                        <p:attrNameLst>
                                          <p:attrName>ppt_w</p:attrName>
                                        </p:attrNameLst>
                                      </p:cBhvr>
                                      <p:tavLst>
                                        <p:tav fmla="" tm="0">
                                          <p:val>
                                            <p:strVal val="0"/>
                                          </p:val>
                                        </p:tav>
                                        <p:tav fmla="" tm="100000">
                                          <p:val>
                                            <p:strVal val="#ppt_w"/>
                                          </p:val>
                                        </p:tav>
                                      </p:tavLst>
                                    </p:anim>
                                    <p:anim calcmode="lin" valueType="num">
                                      <p:cBhvr additive="base">
                                        <p:cTn dur="200"/>
                                        <p:tgtEl>
                                          <p:spTgt spid="187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ustainable Agriculture Project Proposal by Slidesgo">
  <a:themeElements>
    <a:clrScheme name="Simple Light">
      <a:dk1>
        <a:srgbClr val="000000"/>
      </a:dk1>
      <a:lt1>
        <a:srgbClr val="FFFFFF"/>
      </a:lt1>
      <a:dk2>
        <a:srgbClr val="666666"/>
      </a:dk2>
      <a:lt2>
        <a:srgbClr val="F4F7DA"/>
      </a:lt2>
      <a:accent1>
        <a:srgbClr val="B4BD6E"/>
      </a:accent1>
      <a:accent2>
        <a:srgbClr val="63753C"/>
      </a:accent2>
      <a:accent3>
        <a:srgbClr val="324A00"/>
      </a:accent3>
      <a:accent4>
        <a:srgbClr val="B45400"/>
      </a:accent4>
      <a:accent5>
        <a:srgbClr val="8C4303"/>
      </a:accent5>
      <a:accent6>
        <a:srgbClr val="EEFF4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ustainable Agriculture Project Proposal by Slidesgo">
  <a:themeElements>
    <a:clrScheme name="Simple Light">
      <a:dk1>
        <a:srgbClr val="000000"/>
      </a:dk1>
      <a:lt1>
        <a:srgbClr val="FFFFFF"/>
      </a:lt1>
      <a:dk2>
        <a:srgbClr val="666666"/>
      </a:dk2>
      <a:lt2>
        <a:srgbClr val="F4F7DA"/>
      </a:lt2>
      <a:accent1>
        <a:srgbClr val="B4BD6E"/>
      </a:accent1>
      <a:accent2>
        <a:srgbClr val="63753C"/>
      </a:accent2>
      <a:accent3>
        <a:srgbClr val="324A00"/>
      </a:accent3>
      <a:accent4>
        <a:srgbClr val="B45400"/>
      </a:accent4>
      <a:accent5>
        <a:srgbClr val="8C4303"/>
      </a:accent5>
      <a:accent6>
        <a:srgbClr val="EEFF4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ustainable Agriculture Project Proposal by Slidesgo">
  <a:themeElements>
    <a:clrScheme name="Simple Light">
      <a:dk1>
        <a:srgbClr val="000000"/>
      </a:dk1>
      <a:lt1>
        <a:srgbClr val="FFFFFF"/>
      </a:lt1>
      <a:dk2>
        <a:srgbClr val="666666"/>
      </a:dk2>
      <a:lt2>
        <a:srgbClr val="F4F7DA"/>
      </a:lt2>
      <a:accent1>
        <a:srgbClr val="B4BD6E"/>
      </a:accent1>
      <a:accent2>
        <a:srgbClr val="63753C"/>
      </a:accent2>
      <a:accent3>
        <a:srgbClr val="324A00"/>
      </a:accent3>
      <a:accent4>
        <a:srgbClr val="B45400"/>
      </a:accent4>
      <a:accent5>
        <a:srgbClr val="8C4303"/>
      </a:accent5>
      <a:accent6>
        <a:srgbClr val="EEFF4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ustainable Agriculture Project Proposal by Slidesgo">
  <a:themeElements>
    <a:clrScheme name="Simple Light">
      <a:dk1>
        <a:srgbClr val="000000"/>
      </a:dk1>
      <a:lt1>
        <a:srgbClr val="FFFFFF"/>
      </a:lt1>
      <a:dk2>
        <a:srgbClr val="666666"/>
      </a:dk2>
      <a:lt2>
        <a:srgbClr val="F4F7DA"/>
      </a:lt2>
      <a:accent1>
        <a:srgbClr val="B4BD6E"/>
      </a:accent1>
      <a:accent2>
        <a:srgbClr val="63753C"/>
      </a:accent2>
      <a:accent3>
        <a:srgbClr val="324A00"/>
      </a:accent3>
      <a:accent4>
        <a:srgbClr val="B45400"/>
      </a:accent4>
      <a:accent5>
        <a:srgbClr val="8C4303"/>
      </a:accent5>
      <a:accent6>
        <a:srgbClr val="EEFF4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